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8.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17.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handoutMasterIdLst>
    <p:handoutMasterId r:id="rId26"/>
  </p:handoutMasterIdLst>
  <p:sldIdLst>
    <p:sldId id="291" r:id="rId2"/>
    <p:sldId id="267" r:id="rId3"/>
    <p:sldId id="302" r:id="rId4"/>
    <p:sldId id="327" r:id="rId5"/>
    <p:sldId id="258" r:id="rId6"/>
    <p:sldId id="303" r:id="rId7"/>
    <p:sldId id="284" r:id="rId8"/>
    <p:sldId id="313" r:id="rId9"/>
    <p:sldId id="314" r:id="rId10"/>
    <p:sldId id="319" r:id="rId11"/>
    <p:sldId id="324" r:id="rId12"/>
    <p:sldId id="315" r:id="rId13"/>
    <p:sldId id="306" r:id="rId14"/>
    <p:sldId id="308" r:id="rId15"/>
    <p:sldId id="311" r:id="rId16"/>
    <p:sldId id="307" r:id="rId17"/>
    <p:sldId id="310" r:id="rId18"/>
    <p:sldId id="317" r:id="rId19"/>
    <p:sldId id="331" r:id="rId20"/>
    <p:sldId id="325" r:id="rId21"/>
    <p:sldId id="330" r:id="rId22"/>
    <p:sldId id="329" r:id="rId23"/>
    <p:sldId id="332"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6F344FA-23CF-4559-BC4B-5C0B3986A84E}">
          <p14:sldIdLst>
            <p14:sldId id="291"/>
            <p14:sldId id="267"/>
            <p14:sldId id="302"/>
            <p14:sldId id="327"/>
            <p14:sldId id="258"/>
            <p14:sldId id="303"/>
            <p14:sldId id="284"/>
            <p14:sldId id="313"/>
            <p14:sldId id="314"/>
            <p14:sldId id="319"/>
            <p14:sldId id="324"/>
            <p14:sldId id="315"/>
            <p14:sldId id="306"/>
            <p14:sldId id="308"/>
            <p14:sldId id="311"/>
            <p14:sldId id="307"/>
            <p14:sldId id="310"/>
            <p14:sldId id="317"/>
            <p14:sldId id="331"/>
            <p14:sldId id="325"/>
            <p14:sldId id="330"/>
            <p14:sldId id="329"/>
            <p14:sldId id="33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3F42B4-4B0C-4F7F-B171-A1F3FB710513}" v="29" dt="2025-11-05T11:50:35.035"/>
    <p1510:client id="{EE4AE769-3647-42E0-BA8E-68B37A5C4434}" v="5792" dt="2025-11-05T13:01:36.742"/>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3" d="100"/>
          <a:sy n="53" d="100"/>
        </p:scale>
        <p:origin x="1152" y="2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ustomXml" Target="../customXml/item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79EAC70-A7F2-4C90-9B9E-1CE19F2D9CA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e Placeholder 2">
            <a:extLst>
              <a:ext uri="{FF2B5EF4-FFF2-40B4-BE49-F238E27FC236}">
                <a16:creationId xmlns:a16="http://schemas.microsoft.com/office/drawing/2014/main" id="{C534B405-E30B-43AD-BDB7-3021915A0DB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4ED2A58-DA76-4D94-B0C5-FC4A58831553}" type="datetimeFigureOut">
              <a:rPr lang="de-DE" smtClean="0"/>
              <a:t>05.11.2025</a:t>
            </a:fld>
            <a:endParaRPr lang="de-DE"/>
          </a:p>
        </p:txBody>
      </p:sp>
      <p:sp>
        <p:nvSpPr>
          <p:cNvPr id="4" name="Footer Placeholder 3">
            <a:extLst>
              <a:ext uri="{FF2B5EF4-FFF2-40B4-BE49-F238E27FC236}">
                <a16:creationId xmlns:a16="http://schemas.microsoft.com/office/drawing/2014/main" id="{BA47DD67-E7EE-4018-9641-81329DB32EA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Slide Number Placeholder 4">
            <a:extLst>
              <a:ext uri="{FF2B5EF4-FFF2-40B4-BE49-F238E27FC236}">
                <a16:creationId xmlns:a16="http://schemas.microsoft.com/office/drawing/2014/main" id="{AFDACA42-0662-4A02-8811-5891125888F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CF0F560-6BA4-4279-9693-5D2E121D1C0A}" type="slidenum">
              <a:rPr lang="de-DE" smtClean="0"/>
              <a:t>‹#›</a:t>
            </a:fld>
            <a:endParaRPr lang="de-DE"/>
          </a:p>
        </p:txBody>
      </p:sp>
    </p:spTree>
    <p:extLst>
      <p:ext uri="{BB962C8B-B14F-4D97-AF65-F5344CB8AC3E}">
        <p14:creationId xmlns:p14="http://schemas.microsoft.com/office/powerpoint/2010/main" val="1825064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CB08DC-D02C-4C1B-8349-AF76EEFDC4A2}" type="datetimeFigureOut">
              <a:rPr lang="de-DE" smtClean="0"/>
              <a:t>05.11.2025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B171E7-D621-4D27-B7A3-3DF103B54D39}" type="slidenum">
              <a:rPr lang="de-DE" smtClean="0"/>
              <a:t>‹#›</a:t>
            </a:fld>
            <a:endParaRPr lang="de-DE"/>
          </a:p>
        </p:txBody>
      </p:sp>
    </p:spTree>
    <p:extLst>
      <p:ext uri="{BB962C8B-B14F-4D97-AF65-F5344CB8AC3E}">
        <p14:creationId xmlns:p14="http://schemas.microsoft.com/office/powerpoint/2010/main" val="25790627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a:t>Ég heiti Anna Margrét Sigurbergsdóttir og starfa á deild umhverfis og sjálfbærni hjá Vegagerðinni – ég heiti Andrea Bergþórsdóttir….</a:t>
            </a:r>
          </a:p>
          <a:p>
            <a:endParaRPr lang="is-IS"/>
          </a:p>
          <a:p>
            <a:r>
              <a:rPr lang="is-IS"/>
              <a:t>Við ætlum að kynna fyrir ykkur rannsóknarverkefni um áhrif loftslags á vegakerfið, hvernig veðurtengd atvik hafa haft áhrif á rekstur, þjónustu og umferðaröryggi á Hringveginum síðustu 10 árin. Rannsókninni er ekki lokið og við tökum glaðar við öllum ábendingum og hugmyndum sem gætu styrkt verkefnið.</a:t>
            </a:r>
          </a:p>
        </p:txBody>
      </p:sp>
      <p:sp>
        <p:nvSpPr>
          <p:cNvPr id="4" name="Slide Number Placeholder 3"/>
          <p:cNvSpPr>
            <a:spLocks noGrp="1"/>
          </p:cNvSpPr>
          <p:nvPr>
            <p:ph type="sldNum" sz="quarter" idx="5"/>
          </p:nvPr>
        </p:nvSpPr>
        <p:spPr/>
        <p:txBody>
          <a:bodyPr/>
          <a:lstStyle/>
          <a:p>
            <a:fld id="{63B171E7-D621-4D27-B7A3-3DF103B54D39}" type="slidenum">
              <a:rPr lang="de-DE" smtClean="0"/>
              <a:t>1</a:t>
            </a:fld>
            <a:endParaRPr lang="de-DE"/>
          </a:p>
        </p:txBody>
      </p:sp>
    </p:spTree>
    <p:extLst>
      <p:ext uri="{BB962C8B-B14F-4D97-AF65-F5344CB8AC3E}">
        <p14:creationId xmlns:p14="http://schemas.microsoft.com/office/powerpoint/2010/main" val="27658040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is-IS" sz="1800">
                <a:effectLst/>
                <a:latin typeface="Calibri" panose="020F0502020204030204" pitchFamily="34" charset="0"/>
              </a:rPr>
              <a:t>Hér sjáið þið myndir frá Rúnari á Höfn.</a:t>
            </a:r>
          </a:p>
          <a:p>
            <a:pPr marL="0" indent="0">
              <a:buFont typeface="+mj-lt"/>
              <a:buNone/>
            </a:pPr>
            <a:r>
              <a:rPr lang="is-IS" sz="1800">
                <a:effectLst/>
                <a:latin typeface="Calibri" panose="020F0502020204030204" pitchFamily="34" charset="0"/>
              </a:rPr>
              <a:t>Fyrri myndin er af sári í vegi vegna grjóthruns á milli Volasels og Þorgeirstaðar, fyrir þá sem þekkja til. </a:t>
            </a:r>
          </a:p>
          <a:p>
            <a:pPr marL="0" indent="0">
              <a:buFont typeface="+mj-lt"/>
              <a:buNone/>
            </a:pPr>
            <a:r>
              <a:rPr lang="is-IS" sz="1800">
                <a:effectLst/>
                <a:latin typeface="Calibri" panose="020F0502020204030204" pitchFamily="34" charset="0"/>
              </a:rPr>
              <a:t>Á seinni myndinni sjáið þið stóran stein sem hafnaði rétt inná vegi við Svínhóla. </a:t>
            </a:r>
          </a:p>
          <a:p>
            <a:pPr marL="0" indent="0">
              <a:buFont typeface="+mj-lt"/>
              <a:buNone/>
            </a:pPr>
            <a:r>
              <a:rPr lang="is-IS" sz="1800">
                <a:effectLst/>
                <a:latin typeface="Calibri" panose="020F0502020204030204" pitchFamily="34" charset="0"/>
              </a:rPr>
              <a:t>Bæði eru dæmi um næstum því slys en blessunarlega fór allt á besta veg í báðum tilfellum. </a:t>
            </a:r>
            <a:endParaRPr lang="is-IS"/>
          </a:p>
        </p:txBody>
      </p:sp>
      <p:sp>
        <p:nvSpPr>
          <p:cNvPr id="4" name="Slide Number Placeholder 3"/>
          <p:cNvSpPr>
            <a:spLocks noGrp="1"/>
          </p:cNvSpPr>
          <p:nvPr>
            <p:ph type="sldNum" sz="quarter" idx="5"/>
          </p:nvPr>
        </p:nvSpPr>
        <p:spPr/>
        <p:txBody>
          <a:bodyPr/>
          <a:lstStyle/>
          <a:p>
            <a:fld id="{63B171E7-D621-4D27-B7A3-3DF103B54D39}" type="slidenum">
              <a:rPr lang="de-DE" smtClean="0"/>
              <a:t>10</a:t>
            </a:fld>
            <a:endParaRPr lang="de-DE"/>
          </a:p>
        </p:txBody>
      </p:sp>
    </p:spTree>
    <p:extLst>
      <p:ext uri="{BB962C8B-B14F-4D97-AF65-F5344CB8AC3E}">
        <p14:creationId xmlns:p14="http://schemas.microsoft.com/office/powerpoint/2010/main" val="12917374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a:t>Hér sjáið þið mynd af dæmigerðu grjóthruni í Hvalnesskriðum og varnagarða. Megnið af grjótinu sem kemur þarna niður stöðvast á varnargarðinum en þó kemur það fyrir að </a:t>
            </a:r>
            <a:r>
              <a:rPr lang="is-IS" err="1"/>
              <a:t>hnullungar</a:t>
            </a:r>
            <a:r>
              <a:rPr lang="is-IS"/>
              <a:t> skoppi yfir. Þetta atvik átti sér stað þann 19. ágúst 2024.</a:t>
            </a:r>
          </a:p>
        </p:txBody>
      </p:sp>
      <p:sp>
        <p:nvSpPr>
          <p:cNvPr id="4" name="Slide Number Placeholder 3"/>
          <p:cNvSpPr>
            <a:spLocks noGrp="1"/>
          </p:cNvSpPr>
          <p:nvPr>
            <p:ph type="sldNum" sz="quarter" idx="5"/>
          </p:nvPr>
        </p:nvSpPr>
        <p:spPr/>
        <p:txBody>
          <a:bodyPr/>
          <a:lstStyle/>
          <a:p>
            <a:fld id="{63B171E7-D621-4D27-B7A3-3DF103B54D39}" type="slidenum">
              <a:rPr lang="de-DE" smtClean="0"/>
              <a:t>11</a:t>
            </a:fld>
            <a:endParaRPr lang="de-DE"/>
          </a:p>
        </p:txBody>
      </p:sp>
    </p:spTree>
    <p:extLst>
      <p:ext uri="{BB962C8B-B14F-4D97-AF65-F5344CB8AC3E}">
        <p14:creationId xmlns:p14="http://schemas.microsoft.com/office/powerpoint/2010/main" val="40199852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err="1"/>
              <a:t>Krapaflóð</a:t>
            </a:r>
            <a:r>
              <a:rPr lang="is-IS"/>
              <a:t> í Múlakvísl 26. feb. 2024. Hér flæddi yfir veginn og aftur var grafan send út í ánna að byggja upp varnargarð.</a:t>
            </a:r>
          </a:p>
          <a:p>
            <a:endParaRPr lang="is-IS"/>
          </a:p>
        </p:txBody>
      </p:sp>
      <p:sp>
        <p:nvSpPr>
          <p:cNvPr id="4" name="Slide Number Placeholder 3"/>
          <p:cNvSpPr>
            <a:spLocks noGrp="1"/>
          </p:cNvSpPr>
          <p:nvPr>
            <p:ph type="sldNum" sz="quarter" idx="5"/>
          </p:nvPr>
        </p:nvSpPr>
        <p:spPr/>
        <p:txBody>
          <a:bodyPr/>
          <a:lstStyle/>
          <a:p>
            <a:fld id="{63B171E7-D621-4D27-B7A3-3DF103B54D39}" type="slidenum">
              <a:rPr lang="de-DE" smtClean="0"/>
              <a:t>12</a:t>
            </a:fld>
            <a:endParaRPr lang="de-DE"/>
          </a:p>
        </p:txBody>
      </p:sp>
    </p:spTree>
    <p:extLst>
      <p:ext uri="{BB962C8B-B14F-4D97-AF65-F5344CB8AC3E}">
        <p14:creationId xmlns:p14="http://schemas.microsoft.com/office/powerpoint/2010/main" val="32664033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a:t>Hér sjáið þið mynd frá því í febrúar á þessu ári. Myndin er af Staðarskriðum, sem eru Fáskrúðsfjarðar megin við Vattarnes. Þær eru reyndar ekki staðsettar á Hringveginum en sýna skriðu sem tók veginn alveg í sundur en vegurinn sjálfur endaði út í sjó.</a:t>
            </a:r>
          </a:p>
          <a:p>
            <a:endParaRPr lang="is-IS"/>
          </a:p>
          <a:p>
            <a:r>
              <a:rPr lang="is-IS"/>
              <a:t>Seinni myndin er frá 5. ágúst 2020 en fær að fylgja með þar sem hún markar annan daginn hans Rúnars í nýrri vinnu sem yfirverkstjóri Hafnar. </a:t>
            </a:r>
          </a:p>
        </p:txBody>
      </p:sp>
      <p:sp>
        <p:nvSpPr>
          <p:cNvPr id="4" name="Slide Number Placeholder 3"/>
          <p:cNvSpPr>
            <a:spLocks noGrp="1"/>
          </p:cNvSpPr>
          <p:nvPr>
            <p:ph type="sldNum" sz="quarter" idx="5"/>
          </p:nvPr>
        </p:nvSpPr>
        <p:spPr/>
        <p:txBody>
          <a:bodyPr/>
          <a:lstStyle/>
          <a:p>
            <a:fld id="{63B171E7-D621-4D27-B7A3-3DF103B54D39}" type="slidenum">
              <a:rPr lang="de-DE" smtClean="0"/>
              <a:t>13</a:t>
            </a:fld>
            <a:endParaRPr lang="de-DE"/>
          </a:p>
        </p:txBody>
      </p:sp>
    </p:spTree>
    <p:extLst>
      <p:ext uri="{BB962C8B-B14F-4D97-AF65-F5344CB8AC3E}">
        <p14:creationId xmlns:p14="http://schemas.microsoft.com/office/powerpoint/2010/main" val="31879628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s-IS"/>
              <a:t>Óveðrið 31. Mars 2025. Hesthús og skúr, hesthúsin skemmdust en skúrinn fór í óveðrinu ásamt varnargarðinum sem stóð fyrir neðan hann. U.þ.b. 40 metrar af landi fóru í einu óveðri.</a:t>
            </a:r>
          </a:p>
          <a:p>
            <a:endParaRPr lang="is-IS"/>
          </a:p>
        </p:txBody>
      </p:sp>
      <p:sp>
        <p:nvSpPr>
          <p:cNvPr id="4" name="Slide Number Placeholder 3"/>
          <p:cNvSpPr>
            <a:spLocks noGrp="1"/>
          </p:cNvSpPr>
          <p:nvPr>
            <p:ph type="sldNum" sz="quarter" idx="5"/>
          </p:nvPr>
        </p:nvSpPr>
        <p:spPr/>
        <p:txBody>
          <a:bodyPr/>
          <a:lstStyle/>
          <a:p>
            <a:fld id="{63B171E7-D621-4D27-B7A3-3DF103B54D39}" type="slidenum">
              <a:rPr lang="de-DE" smtClean="0"/>
              <a:t>14</a:t>
            </a:fld>
            <a:endParaRPr lang="de-DE"/>
          </a:p>
        </p:txBody>
      </p:sp>
    </p:spTree>
    <p:extLst>
      <p:ext uri="{BB962C8B-B14F-4D97-AF65-F5344CB8AC3E}">
        <p14:creationId xmlns:p14="http://schemas.microsoft.com/office/powerpoint/2010/main" val="38808230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a:t>Krossanesbotn, 50 m flóð. þann 20. janúar 2025</a:t>
            </a:r>
          </a:p>
        </p:txBody>
      </p:sp>
      <p:sp>
        <p:nvSpPr>
          <p:cNvPr id="4" name="Slide Number Placeholder 3"/>
          <p:cNvSpPr>
            <a:spLocks noGrp="1"/>
          </p:cNvSpPr>
          <p:nvPr>
            <p:ph type="sldNum" sz="quarter" idx="5"/>
          </p:nvPr>
        </p:nvSpPr>
        <p:spPr/>
        <p:txBody>
          <a:bodyPr/>
          <a:lstStyle/>
          <a:p>
            <a:fld id="{63B171E7-D621-4D27-B7A3-3DF103B54D39}" type="slidenum">
              <a:rPr lang="de-DE" smtClean="0"/>
              <a:t>15</a:t>
            </a:fld>
            <a:endParaRPr lang="de-DE"/>
          </a:p>
        </p:txBody>
      </p:sp>
    </p:spTree>
    <p:extLst>
      <p:ext uri="{BB962C8B-B14F-4D97-AF65-F5344CB8AC3E}">
        <p14:creationId xmlns:p14="http://schemas.microsoft.com/office/powerpoint/2010/main" val="42294737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err="1"/>
              <a:t>Hökulvíkurgil</a:t>
            </a:r>
            <a:r>
              <a:rPr lang="is-IS"/>
              <a:t> í </a:t>
            </a:r>
            <a:r>
              <a:rPr lang="is-IS" err="1"/>
              <a:t>Hökulvík</a:t>
            </a:r>
            <a:r>
              <a:rPr lang="is-IS"/>
              <a:t> þann 20. janúar 2025</a:t>
            </a:r>
          </a:p>
          <a:p>
            <a:endParaRPr lang="is-IS"/>
          </a:p>
        </p:txBody>
      </p:sp>
      <p:sp>
        <p:nvSpPr>
          <p:cNvPr id="4" name="Slide Number Placeholder 3"/>
          <p:cNvSpPr>
            <a:spLocks noGrp="1"/>
          </p:cNvSpPr>
          <p:nvPr>
            <p:ph type="sldNum" sz="quarter" idx="5"/>
          </p:nvPr>
        </p:nvSpPr>
        <p:spPr/>
        <p:txBody>
          <a:bodyPr/>
          <a:lstStyle/>
          <a:p>
            <a:fld id="{63B171E7-D621-4D27-B7A3-3DF103B54D39}" type="slidenum">
              <a:rPr lang="de-DE" smtClean="0"/>
              <a:t>16</a:t>
            </a:fld>
            <a:endParaRPr lang="de-DE"/>
          </a:p>
        </p:txBody>
      </p:sp>
    </p:spTree>
    <p:extLst>
      <p:ext uri="{BB962C8B-B14F-4D97-AF65-F5344CB8AC3E}">
        <p14:creationId xmlns:p14="http://schemas.microsoft.com/office/powerpoint/2010/main" val="1670997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a:t>Vatnavextir Víkurgerðisá í Fáskrúðsfirði núna í haust. Á fyrri myndinni sjáið þið aðstæður á venjulegum degi, stórt og gott ræsi og lítið vatnsmagn í ánni. Á seinni myndinni sjáið þið ánna eftir hressilega vatnavexti núna og hún fyllir alveg gilið.</a:t>
            </a:r>
          </a:p>
        </p:txBody>
      </p:sp>
      <p:sp>
        <p:nvSpPr>
          <p:cNvPr id="4" name="Slide Number Placeholder 3"/>
          <p:cNvSpPr>
            <a:spLocks noGrp="1"/>
          </p:cNvSpPr>
          <p:nvPr>
            <p:ph type="sldNum" sz="quarter" idx="5"/>
          </p:nvPr>
        </p:nvSpPr>
        <p:spPr/>
        <p:txBody>
          <a:bodyPr/>
          <a:lstStyle/>
          <a:p>
            <a:fld id="{63B171E7-D621-4D27-B7A3-3DF103B54D39}" type="slidenum">
              <a:rPr lang="de-DE" smtClean="0"/>
              <a:t>17</a:t>
            </a:fld>
            <a:endParaRPr lang="de-DE"/>
          </a:p>
        </p:txBody>
      </p:sp>
    </p:spTree>
    <p:extLst>
      <p:ext uri="{BB962C8B-B14F-4D97-AF65-F5344CB8AC3E}">
        <p14:creationId xmlns:p14="http://schemas.microsoft.com/office/powerpoint/2010/main" val="40199236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sz="1800">
                <a:effectLst/>
                <a:latin typeface="Calibri" panose="020F0502020204030204" pitchFamily="34" charset="0"/>
              </a:rPr>
              <a:t>Karlsstaði á Berufjarðarstönd og er tekinn þann 6. febrúar 2025.</a:t>
            </a:r>
            <a:endParaRPr lang="is-IS"/>
          </a:p>
        </p:txBody>
      </p:sp>
      <p:sp>
        <p:nvSpPr>
          <p:cNvPr id="4" name="Slide Number Placeholder 3"/>
          <p:cNvSpPr>
            <a:spLocks noGrp="1"/>
          </p:cNvSpPr>
          <p:nvPr>
            <p:ph type="sldNum" sz="quarter" idx="5"/>
          </p:nvPr>
        </p:nvSpPr>
        <p:spPr/>
        <p:txBody>
          <a:bodyPr/>
          <a:lstStyle/>
          <a:p>
            <a:fld id="{63B171E7-D621-4D27-B7A3-3DF103B54D39}" type="slidenum">
              <a:rPr lang="de-DE" smtClean="0"/>
              <a:t>18</a:t>
            </a:fld>
            <a:endParaRPr lang="de-DE"/>
          </a:p>
        </p:txBody>
      </p:sp>
    </p:spTree>
    <p:extLst>
      <p:ext uri="{BB962C8B-B14F-4D97-AF65-F5344CB8AC3E}">
        <p14:creationId xmlns:p14="http://schemas.microsoft.com/office/powerpoint/2010/main" val="13014471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a:t>Þetta er huglæg kortlagning yfirverkstjóranna, þetta er ekki eiginleg kortlagning atvika heldur svæðin sem yfirverkstjórarnir vakta. Við takmörkuðum okkur við fjóra flokka, sex tegundir atvika.</a:t>
            </a:r>
          </a:p>
          <a:p>
            <a:endParaRPr lang="is-IS"/>
          </a:p>
          <a:p>
            <a:r>
              <a:rPr lang="is-IS"/>
              <a:t>Skriðuföll sjáum við mest fyrir austan á svo kölluðum skriðusvæðunum. Sama má segja um grjóthrun, þó að það sé vissulega á fleiri stöðum þá er það mest fyrir austan og sunnan land.</a:t>
            </a:r>
          </a:p>
        </p:txBody>
      </p:sp>
      <p:sp>
        <p:nvSpPr>
          <p:cNvPr id="4" name="Slide Number Placeholder 3"/>
          <p:cNvSpPr>
            <a:spLocks noGrp="1"/>
          </p:cNvSpPr>
          <p:nvPr>
            <p:ph type="sldNum" sz="quarter" idx="5"/>
          </p:nvPr>
        </p:nvSpPr>
        <p:spPr/>
        <p:txBody>
          <a:bodyPr/>
          <a:lstStyle/>
          <a:p>
            <a:fld id="{63B171E7-D621-4D27-B7A3-3DF103B54D39}" type="slidenum">
              <a:rPr lang="de-DE" smtClean="0"/>
              <a:t>19</a:t>
            </a:fld>
            <a:endParaRPr lang="de-DE"/>
          </a:p>
        </p:txBody>
      </p:sp>
    </p:spTree>
    <p:extLst>
      <p:ext uri="{BB962C8B-B14F-4D97-AF65-F5344CB8AC3E}">
        <p14:creationId xmlns:p14="http://schemas.microsoft.com/office/powerpoint/2010/main" val="5721394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a:t>Ég ætla að byrja á bakgrunninum eða ástæðunni fyrir því að við fórum í þetta verkefni. Síðan skoðum við stöðuna í dag.</a:t>
            </a:r>
          </a:p>
          <a:p>
            <a:endParaRPr lang="is-IS"/>
          </a:p>
          <a:p>
            <a:r>
              <a:rPr lang="is-IS"/>
              <a:t>Þá ætla ég að segja ykkur frá verkefninu sjálfu og fer síðan yfir hvaðan gögnin koma, hvernig skráningar fara fram og síðan sýni ég ykkur myndir af atvikum.</a:t>
            </a:r>
          </a:p>
          <a:p>
            <a:endParaRPr lang="is-IS"/>
          </a:p>
          <a:p>
            <a:r>
              <a:rPr lang="is-IS"/>
              <a:t>Eftir það fáið þið að sjá kort af atvikum.</a:t>
            </a:r>
          </a:p>
          <a:p>
            <a:endParaRPr lang="is-IS"/>
          </a:p>
          <a:p>
            <a:r>
              <a:rPr lang="is-IS"/>
              <a:t>Við endum síðan á stuttri samantekt. </a:t>
            </a:r>
          </a:p>
        </p:txBody>
      </p:sp>
      <p:sp>
        <p:nvSpPr>
          <p:cNvPr id="4" name="Slide Number Placeholder 3"/>
          <p:cNvSpPr>
            <a:spLocks noGrp="1"/>
          </p:cNvSpPr>
          <p:nvPr>
            <p:ph type="sldNum" sz="quarter" idx="5"/>
          </p:nvPr>
        </p:nvSpPr>
        <p:spPr/>
        <p:txBody>
          <a:bodyPr/>
          <a:lstStyle/>
          <a:p>
            <a:fld id="{63B171E7-D621-4D27-B7A3-3DF103B54D39}" type="slidenum">
              <a:rPr lang="de-DE" smtClean="0"/>
              <a:t>2</a:t>
            </a:fld>
            <a:endParaRPr lang="de-DE"/>
          </a:p>
        </p:txBody>
      </p:sp>
    </p:spTree>
    <p:extLst>
      <p:ext uri="{BB962C8B-B14F-4D97-AF65-F5344CB8AC3E}">
        <p14:creationId xmlns:p14="http://schemas.microsoft.com/office/powerpoint/2010/main" val="5006450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a:t>Hlutlæg kortlagning sem nær yfir öll skráð atvik, bæði frá Vegagerðinni og Veðurstofu Íslands. </a:t>
            </a:r>
          </a:p>
        </p:txBody>
      </p:sp>
      <p:sp>
        <p:nvSpPr>
          <p:cNvPr id="4" name="Slide Number Placeholder 3"/>
          <p:cNvSpPr>
            <a:spLocks noGrp="1"/>
          </p:cNvSpPr>
          <p:nvPr>
            <p:ph type="sldNum" sz="quarter" idx="5"/>
          </p:nvPr>
        </p:nvSpPr>
        <p:spPr/>
        <p:txBody>
          <a:bodyPr/>
          <a:lstStyle/>
          <a:p>
            <a:fld id="{63B171E7-D621-4D27-B7A3-3DF103B54D39}" type="slidenum">
              <a:rPr lang="de-DE" smtClean="0"/>
              <a:t>20</a:t>
            </a:fld>
            <a:endParaRPr lang="de-DE"/>
          </a:p>
        </p:txBody>
      </p:sp>
    </p:spTree>
    <p:extLst>
      <p:ext uri="{BB962C8B-B14F-4D97-AF65-F5344CB8AC3E}">
        <p14:creationId xmlns:p14="http://schemas.microsoft.com/office/powerpoint/2010/main" val="18886536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a:p>
        </p:txBody>
      </p:sp>
      <p:sp>
        <p:nvSpPr>
          <p:cNvPr id="4" name="Slide Number Placeholder 3"/>
          <p:cNvSpPr>
            <a:spLocks noGrp="1"/>
          </p:cNvSpPr>
          <p:nvPr>
            <p:ph type="sldNum" sz="quarter" idx="5"/>
          </p:nvPr>
        </p:nvSpPr>
        <p:spPr/>
        <p:txBody>
          <a:bodyPr/>
          <a:lstStyle/>
          <a:p>
            <a:fld id="{63B171E7-D621-4D27-B7A3-3DF103B54D39}" type="slidenum">
              <a:rPr lang="de-DE" smtClean="0"/>
              <a:t>21</a:t>
            </a:fld>
            <a:endParaRPr lang="de-DE"/>
          </a:p>
        </p:txBody>
      </p:sp>
    </p:spTree>
    <p:extLst>
      <p:ext uri="{BB962C8B-B14F-4D97-AF65-F5344CB8AC3E}">
        <p14:creationId xmlns:p14="http://schemas.microsoft.com/office/powerpoint/2010/main" val="29481090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CEE956-4957-0BAD-71E8-0046C09046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EC2D12-68AC-6C95-0BD2-C5D07CFD09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A88778-C937-1C60-42CC-13F7B06210F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s-IS"/>
              <a:t>Mikilvægt að taka fram að skráningum hefur farið mikið fram á seinustu árum og það er alltaf verið að bæta þær. </a:t>
            </a:r>
            <a:r>
              <a:rPr lang="is-IS" sz="1200"/>
              <a:t>Atvikaskráning undirstaða að góðum undirbúningi</a:t>
            </a:r>
            <a:endParaRPr lang="is-IS"/>
          </a:p>
          <a:p>
            <a:pPr marL="0" marR="0" lvl="0" indent="0" algn="l" defTabSz="914400" rtl="0" eaLnBrk="1" fontAlgn="auto" latinLnBrk="0" hangingPunct="1">
              <a:lnSpc>
                <a:spcPct val="100000"/>
              </a:lnSpc>
              <a:spcBef>
                <a:spcPts val="0"/>
              </a:spcBef>
              <a:spcAft>
                <a:spcPts val="0"/>
              </a:spcAft>
              <a:buClrTx/>
              <a:buSzTx/>
              <a:buFontTx/>
              <a:buNone/>
              <a:tabLst/>
              <a:defRPr/>
            </a:pPr>
            <a:endParaRPr lang="is-IS"/>
          </a:p>
          <a:p>
            <a:pPr marL="0" marR="0" lvl="0" indent="0" algn="l" defTabSz="914400" rtl="0" eaLnBrk="1" fontAlgn="auto" latinLnBrk="0" hangingPunct="1">
              <a:lnSpc>
                <a:spcPct val="100000"/>
              </a:lnSpc>
              <a:spcBef>
                <a:spcPts val="0"/>
              </a:spcBef>
              <a:spcAft>
                <a:spcPts val="0"/>
              </a:spcAft>
              <a:buClrTx/>
              <a:buSzTx/>
              <a:buFontTx/>
              <a:buNone/>
              <a:tabLst/>
              <a:defRPr/>
            </a:pPr>
            <a:r>
              <a:rPr lang="is-IS"/>
              <a:t>Það kemur kannski ekki á óvart að mesta áhrifasvæðið er á Suðausturlandi þó að nóg sé að gera á öðrum landshlutum. </a:t>
            </a:r>
          </a:p>
          <a:p>
            <a:pPr marL="0" marR="0" lvl="0" indent="0" algn="l" defTabSz="914400" rtl="0" eaLnBrk="1" fontAlgn="auto" latinLnBrk="0" hangingPunct="1">
              <a:lnSpc>
                <a:spcPct val="100000"/>
              </a:lnSpc>
              <a:spcBef>
                <a:spcPts val="0"/>
              </a:spcBef>
              <a:spcAft>
                <a:spcPts val="0"/>
              </a:spcAft>
              <a:buClrTx/>
              <a:buSzTx/>
              <a:buFontTx/>
              <a:buNone/>
              <a:tabLst/>
              <a:defRPr/>
            </a:pPr>
            <a:r>
              <a:rPr lang="is-IS"/>
              <a:t>Fjöldi ökumanna, ársdags– og vetrardagsumferð hefur áhrif og það er það sem við höfum í hyggju að skoða í næstu rannsókn.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is-IS"/>
          </a:p>
          <a:p>
            <a:pPr marL="0" marR="0" lvl="0" indent="0" algn="l" defTabSz="914400" rtl="0" eaLnBrk="1" fontAlgn="auto" latinLnBrk="0" hangingPunct="1">
              <a:lnSpc>
                <a:spcPct val="100000"/>
              </a:lnSpc>
              <a:spcBef>
                <a:spcPts val="0"/>
              </a:spcBef>
              <a:spcAft>
                <a:spcPts val="0"/>
              </a:spcAft>
              <a:buClrTx/>
              <a:buSzTx/>
              <a:buFontTx/>
              <a:buNone/>
              <a:tabLst/>
              <a:defRPr/>
            </a:pPr>
            <a:r>
              <a:rPr lang="is-IS"/>
              <a:t>Nauðsynlegt er að samræma og samþætta allar helstu skráningarleiðir, þannig að við séum betur í stakk búin til að auka aðlögunarmöguleika og tryggja öryggi vegfarenda um svæðið - jafnvel áður en að atburðir eiga sér stað og með því draga úr samfélagslegum kostnaði. Efnahagslegt tjón vegna tafa og truflana á samgöngum vegur oft þyngra en skemmdir á mannvirkjum sjálfum.</a:t>
            </a:r>
          </a:p>
        </p:txBody>
      </p:sp>
      <p:sp>
        <p:nvSpPr>
          <p:cNvPr id="4" name="Slide Number Placeholder 3">
            <a:extLst>
              <a:ext uri="{FF2B5EF4-FFF2-40B4-BE49-F238E27FC236}">
                <a16:creationId xmlns:a16="http://schemas.microsoft.com/office/drawing/2014/main" id="{FFE70890-C718-2ADB-2019-50CDF92250CD}"/>
              </a:ext>
            </a:extLst>
          </p:cNvPr>
          <p:cNvSpPr>
            <a:spLocks noGrp="1"/>
          </p:cNvSpPr>
          <p:nvPr>
            <p:ph type="sldNum" sz="quarter" idx="5"/>
          </p:nvPr>
        </p:nvSpPr>
        <p:spPr/>
        <p:txBody>
          <a:bodyPr/>
          <a:lstStyle/>
          <a:p>
            <a:fld id="{63B171E7-D621-4D27-B7A3-3DF103B54D39}" type="slidenum">
              <a:rPr lang="de-DE" smtClean="0"/>
              <a:t>22</a:t>
            </a:fld>
            <a:endParaRPr lang="de-DE"/>
          </a:p>
        </p:txBody>
      </p:sp>
    </p:spTree>
    <p:extLst>
      <p:ext uri="{BB962C8B-B14F-4D97-AF65-F5344CB8AC3E}">
        <p14:creationId xmlns:p14="http://schemas.microsoft.com/office/powerpoint/2010/main" val="22776925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A37587-FA22-1179-4D78-DF70AA7F70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B5A893-3F41-FE88-82E6-0468CCDE02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CE138D-264F-B20B-2353-57EA6EA8FD5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s-IS"/>
              <a:t>Mikilvægt að taka fram að skráningum hefur farið mikið fram á seinustu árum og það er alltaf verið að bæta þær. </a:t>
            </a:r>
            <a:r>
              <a:rPr lang="is-IS" sz="1200"/>
              <a:t>Atvikaskráning undirstaða að góðum undirbúningi</a:t>
            </a:r>
            <a:endParaRPr lang="is-IS"/>
          </a:p>
          <a:p>
            <a:pPr marL="0" marR="0" lvl="0" indent="0" algn="l" defTabSz="914400" rtl="0" eaLnBrk="1" fontAlgn="auto" latinLnBrk="0" hangingPunct="1">
              <a:lnSpc>
                <a:spcPct val="100000"/>
              </a:lnSpc>
              <a:spcBef>
                <a:spcPts val="0"/>
              </a:spcBef>
              <a:spcAft>
                <a:spcPts val="0"/>
              </a:spcAft>
              <a:buClrTx/>
              <a:buSzTx/>
              <a:buFontTx/>
              <a:buNone/>
              <a:tabLst/>
              <a:defRPr/>
            </a:pPr>
            <a:endParaRPr lang="is-IS"/>
          </a:p>
          <a:p>
            <a:pPr marL="0" marR="0" lvl="0" indent="0" algn="l" defTabSz="914400" rtl="0" eaLnBrk="1" fontAlgn="auto" latinLnBrk="0" hangingPunct="1">
              <a:lnSpc>
                <a:spcPct val="100000"/>
              </a:lnSpc>
              <a:spcBef>
                <a:spcPts val="0"/>
              </a:spcBef>
              <a:spcAft>
                <a:spcPts val="0"/>
              </a:spcAft>
              <a:buClrTx/>
              <a:buSzTx/>
              <a:buFontTx/>
              <a:buNone/>
              <a:tabLst/>
              <a:defRPr/>
            </a:pPr>
            <a:r>
              <a:rPr lang="is-IS"/>
              <a:t>Það kemur kannski ekki á óvart að mesta áhrifasvæðið er austurland þó að nóg sé að gera á öðrum landshlutum. </a:t>
            </a:r>
          </a:p>
          <a:p>
            <a:pPr marL="0" marR="0" lvl="0" indent="0" algn="l" defTabSz="914400" rtl="0" eaLnBrk="1" fontAlgn="auto" latinLnBrk="0" hangingPunct="1">
              <a:lnSpc>
                <a:spcPct val="100000"/>
              </a:lnSpc>
              <a:spcBef>
                <a:spcPts val="0"/>
              </a:spcBef>
              <a:spcAft>
                <a:spcPts val="0"/>
              </a:spcAft>
              <a:buClrTx/>
              <a:buSzTx/>
              <a:buFontTx/>
              <a:buNone/>
              <a:tabLst/>
              <a:defRPr/>
            </a:pPr>
            <a:r>
              <a:rPr lang="is-IS"/>
              <a:t>Fjöldi ökumanna, ársdags– og vetrardagsumferð hefur áhrif og það er það sem við höfum í hyggju að skoða í næstu rannsókn.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is-IS"/>
          </a:p>
          <a:p>
            <a:pPr marL="0" marR="0" lvl="0" indent="0" algn="l" defTabSz="914400" rtl="0" eaLnBrk="1" fontAlgn="auto" latinLnBrk="0" hangingPunct="1">
              <a:lnSpc>
                <a:spcPct val="100000"/>
              </a:lnSpc>
              <a:spcBef>
                <a:spcPts val="0"/>
              </a:spcBef>
              <a:spcAft>
                <a:spcPts val="0"/>
              </a:spcAft>
              <a:buClrTx/>
              <a:buSzTx/>
              <a:buFontTx/>
              <a:buNone/>
              <a:tabLst/>
              <a:defRPr/>
            </a:pPr>
            <a:r>
              <a:rPr lang="is-IS"/>
              <a:t>Nauðsynlegt er að samræma og samþætta allar helstu skráningarleiðir, þannig að við séum betur í stakk búin til að auka aðlögunarmöguleika og tryggja öryggi vegfarenda um svæðið - jafnvel áður en að atburðir eiga sér stað og með því draga úr samfélagslegum kostnaði. Efnahagslegt tjón vegna tafa og truflana á samgöngum vegur oft þyngra en skemmdir á mannvirkjum sjálfum.</a:t>
            </a:r>
          </a:p>
        </p:txBody>
      </p:sp>
      <p:sp>
        <p:nvSpPr>
          <p:cNvPr id="4" name="Slide Number Placeholder 3">
            <a:extLst>
              <a:ext uri="{FF2B5EF4-FFF2-40B4-BE49-F238E27FC236}">
                <a16:creationId xmlns:a16="http://schemas.microsoft.com/office/drawing/2014/main" id="{C0950865-CCFD-14C7-3DBC-B28415738A07}"/>
              </a:ext>
            </a:extLst>
          </p:cNvPr>
          <p:cNvSpPr>
            <a:spLocks noGrp="1"/>
          </p:cNvSpPr>
          <p:nvPr>
            <p:ph type="sldNum" sz="quarter" idx="5"/>
          </p:nvPr>
        </p:nvSpPr>
        <p:spPr/>
        <p:txBody>
          <a:bodyPr/>
          <a:lstStyle/>
          <a:p>
            <a:fld id="{63B171E7-D621-4D27-B7A3-3DF103B54D39}" type="slidenum">
              <a:rPr lang="de-DE" smtClean="0"/>
              <a:t>23</a:t>
            </a:fld>
            <a:endParaRPr lang="de-DE"/>
          </a:p>
        </p:txBody>
      </p:sp>
    </p:spTree>
    <p:extLst>
      <p:ext uri="{BB962C8B-B14F-4D97-AF65-F5344CB8AC3E}">
        <p14:creationId xmlns:p14="http://schemas.microsoft.com/office/powerpoint/2010/main" val="11756595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BE7CDB-203B-C849-FCE2-7454AF37F3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A8469C-9295-DA55-B678-44F6E45FE9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5CCED4-6585-3EA9-0E79-1084A999D657}"/>
              </a:ext>
            </a:extLst>
          </p:cNvPr>
          <p:cNvSpPr>
            <a:spLocks noGrp="1"/>
          </p:cNvSpPr>
          <p:nvPr>
            <p:ph type="body" idx="1"/>
          </p:nvPr>
        </p:nvSpPr>
        <p:spPr/>
        <p:txBody>
          <a:bodyPr/>
          <a:lstStyle/>
          <a:p>
            <a:pPr>
              <a:lnSpc>
                <a:spcPct val="115000"/>
              </a:lnSpc>
              <a:spcAft>
                <a:spcPts val="800"/>
              </a:spcAft>
              <a:buNone/>
            </a:pPr>
            <a:r>
              <a:rPr lang="is-IS" sz="1800" b="1" kern="100">
                <a:effectLst/>
                <a:latin typeface="Aptos" panose="020B0004020202020204" pitchFamily="34" charset="0"/>
                <a:ea typeface="Aptos" panose="020B0004020202020204" pitchFamily="34" charset="0"/>
                <a:cs typeface="Times New Roman" panose="02020603050405020304" pitchFamily="18" charset="0"/>
              </a:rPr>
              <a:t>Það er staðreynd að hlýnun jarðar</a:t>
            </a:r>
            <a:r>
              <a:rPr lang="is-IS" sz="1800" kern="100">
                <a:effectLst/>
                <a:latin typeface="Aptos" panose="020B0004020202020204" pitchFamily="34" charset="0"/>
                <a:ea typeface="Aptos" panose="020B0004020202020204" pitchFamily="34" charset="0"/>
                <a:cs typeface="Times New Roman" panose="02020603050405020304" pitchFamily="18" charset="0"/>
              </a:rPr>
              <a:t> </a:t>
            </a:r>
            <a:r>
              <a:rPr lang="is-IS" sz="2800"/>
              <a:t>er ekki lengur fjarlægt fyrirbæri heldur mælanlegt ferli sem á sér stað á óvenjulegum hraða. Þessi þróun endurspeglast skýrt í gögnum vísindanefndar, sem sýna að hver áratugur frá árinu 1980 hefur verið hlýrri en allir áratugir sem komu þar á undan frá því að mælingar hófust um miðja 19. öld.</a:t>
            </a:r>
          </a:p>
          <a:p>
            <a:pPr>
              <a:lnSpc>
                <a:spcPct val="115000"/>
              </a:lnSpc>
              <a:spcAft>
                <a:spcPts val="800"/>
              </a:spcAft>
              <a:buNone/>
            </a:pPr>
            <a:endParaRPr lang="is-IS" sz="2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buNone/>
            </a:pPr>
            <a:r>
              <a:rPr lang="is-IS" sz="2800" kern="100">
                <a:effectLst/>
                <a:latin typeface="Aptos" panose="020B0004020202020204" pitchFamily="34" charset="0"/>
                <a:ea typeface="Aptos" panose="020B0004020202020204" pitchFamily="34" charset="0"/>
                <a:cs typeface="Times New Roman" panose="02020603050405020304" pitchFamily="18" charset="0"/>
              </a:rPr>
              <a:t>Ísland er þegar að upplifa breytingar á veðurfari og við sjáum það í aukinni úrkomu, tíðari öfgum og nýjum uppákomum sem við höfum ekki þurft að takast á við áður, annað hvort á tilteknum svæðum eða yfir höfuð.</a:t>
            </a:r>
            <a:br>
              <a:rPr lang="is-IS" sz="1800" kern="100">
                <a:effectLst/>
                <a:latin typeface="Aptos" panose="020B0004020202020204" pitchFamily="34" charset="0"/>
                <a:ea typeface="Aptos" panose="020B0004020202020204" pitchFamily="34" charset="0"/>
                <a:cs typeface="Times New Roman" panose="02020603050405020304" pitchFamily="18" charset="0"/>
              </a:rPr>
            </a:br>
            <a:endParaRPr lang="is-IS" sz="1800" i="1" kern="10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r>
              <a:rPr lang="is-IS" sz="1800" kern="100">
                <a:effectLst/>
                <a:latin typeface="Aptos" panose="020B0004020202020204" pitchFamily="34" charset="0"/>
                <a:ea typeface="Aptos" panose="020B0004020202020204" pitchFamily="34" charset="0"/>
                <a:cs typeface="Times New Roman" panose="02020603050405020304" pitchFamily="18" charset="0"/>
              </a:rPr>
              <a:t>En getum við sagt að stakt veðurtengt atvik á vegakerfinu sé bein afleiðing veðurfarsbreytinga? Í stuttu máli — nei, ekki með vissu þar sem að gögnin liggja ekki fyrir. En það sem við getum gert er að greina áhættuna, kortleggja þau svæði sem verða fyrir áhrifum og kynna okkur framtíðarspár á breytingum á veðurfari. Þannig getum við undirbúið okkur betur fyrir það sem bíður okkar á komandi árum og áratugum og með því aukið viðnámsþrótt vegakerfisins gegn loftslagsbreytingum. </a:t>
            </a:r>
          </a:p>
          <a:p>
            <a:pPr marL="0" marR="0" lvl="0" indent="0" algn="l" defTabSz="914400" rtl="0" eaLnBrk="1" fontAlgn="auto" latinLnBrk="0" hangingPunct="1">
              <a:lnSpc>
                <a:spcPct val="115000"/>
              </a:lnSpc>
              <a:spcBef>
                <a:spcPts val="0"/>
              </a:spcBef>
              <a:spcAft>
                <a:spcPts val="800"/>
              </a:spcAft>
              <a:buClrTx/>
              <a:buSzTx/>
              <a:buFontTx/>
              <a:buNone/>
              <a:tabLst/>
              <a:defRPr/>
            </a:pPr>
            <a:endParaRPr lang="is-I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r>
              <a:rPr lang="is-IS" sz="1800" kern="100">
                <a:effectLst/>
                <a:latin typeface="Aptos" panose="020B0004020202020204" pitchFamily="34" charset="0"/>
                <a:ea typeface="Aptos" panose="020B0004020202020204" pitchFamily="34" charset="0"/>
                <a:cs typeface="Arial" panose="020B0604020202020204" pitchFamily="34" charset="0"/>
              </a:rPr>
              <a:t>Hér munum við þó ekki fjalla beint um áhrif loftlagsbreytinga sem slík heldur frekar einblína á hvaða veðurtengdu atburðir eru þegar að hafa áhrif á vegakerfið. </a:t>
            </a:r>
            <a:endParaRPr lang="is-IS"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endParaRPr lang="is-IS"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endParaRPr lang="is-IS"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buNone/>
            </a:pPr>
            <a:endParaRPr lang="is-IS" sz="1800"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E5E30404-2CFC-7DFB-4729-23A27DF6D329}"/>
              </a:ext>
            </a:extLst>
          </p:cNvPr>
          <p:cNvSpPr>
            <a:spLocks noGrp="1"/>
          </p:cNvSpPr>
          <p:nvPr>
            <p:ph type="sldNum" sz="quarter" idx="5"/>
          </p:nvPr>
        </p:nvSpPr>
        <p:spPr/>
        <p:txBody>
          <a:bodyPr/>
          <a:lstStyle/>
          <a:p>
            <a:fld id="{63B171E7-D621-4D27-B7A3-3DF103B54D39}" type="slidenum">
              <a:rPr lang="de-DE" smtClean="0"/>
              <a:t>3</a:t>
            </a:fld>
            <a:endParaRPr lang="de-DE"/>
          </a:p>
        </p:txBody>
      </p:sp>
    </p:spTree>
    <p:extLst>
      <p:ext uri="{BB962C8B-B14F-4D97-AF65-F5344CB8AC3E}">
        <p14:creationId xmlns:p14="http://schemas.microsoft.com/office/powerpoint/2010/main" val="15199105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buNone/>
            </a:pPr>
            <a:r>
              <a:rPr lang="is-IS" sz="1800" kern="100">
                <a:effectLst/>
                <a:latin typeface="Aptos" panose="020B0004020202020204" pitchFamily="34" charset="0"/>
                <a:ea typeface="Aptos" panose="020B0004020202020204" pitchFamily="34" charset="0"/>
                <a:cs typeface="Arial" panose="020B0604020202020204" pitchFamily="34" charset="0"/>
              </a:rPr>
              <a:t>Ísland er að fást við margvíslegar áskoranir á vegakerfinu sem tengjast veðri, og má þar nefna </a:t>
            </a:r>
            <a:r>
              <a:rPr lang="is-IS" sz="1800" b="1" kern="100">
                <a:effectLst/>
                <a:latin typeface="Aptos" panose="020B0004020202020204" pitchFamily="34" charset="0"/>
                <a:ea typeface="Aptos" panose="020B0004020202020204" pitchFamily="34" charset="0"/>
                <a:cs typeface="Arial" panose="020B0604020202020204" pitchFamily="34" charset="0"/>
              </a:rPr>
              <a:t>grjóthrun og skriðuföll, snjó- og </a:t>
            </a:r>
            <a:r>
              <a:rPr lang="is-IS" sz="1800" b="1" kern="100" err="1">
                <a:effectLst/>
                <a:latin typeface="Aptos" panose="020B0004020202020204" pitchFamily="34" charset="0"/>
                <a:ea typeface="Aptos" panose="020B0004020202020204" pitchFamily="34" charset="0"/>
                <a:cs typeface="Arial" panose="020B0604020202020204" pitchFamily="34" charset="0"/>
              </a:rPr>
              <a:t>krapaflóð</a:t>
            </a:r>
            <a:r>
              <a:rPr lang="is-IS" sz="1800" b="1" kern="100">
                <a:effectLst/>
                <a:latin typeface="Aptos" panose="020B0004020202020204" pitchFamily="34" charset="0"/>
                <a:ea typeface="Aptos" panose="020B0004020202020204" pitchFamily="34" charset="0"/>
                <a:cs typeface="Arial" panose="020B0604020202020204" pitchFamily="34" charset="0"/>
              </a:rPr>
              <a:t>, vatns- og sjávarflóð, jökulhlaup, sandfok og hvassviðri</a:t>
            </a:r>
            <a:r>
              <a:rPr lang="is-IS" sz="1800" kern="100">
                <a:effectLst/>
                <a:latin typeface="Aptos" panose="020B0004020202020204" pitchFamily="34" charset="0"/>
                <a:ea typeface="Aptos" panose="020B0004020202020204" pitchFamily="34" charset="0"/>
                <a:cs typeface="Arial" panose="020B0604020202020204" pitchFamily="34" charset="0"/>
              </a:rPr>
              <a:t>. Segja mætti að Ísland fái að glíma við alla flóruna af veðurtengdum atburðum sem geta haft áhrif á öryggi vegfarenda.</a:t>
            </a:r>
          </a:p>
          <a:p>
            <a:pPr>
              <a:lnSpc>
                <a:spcPct val="115000"/>
              </a:lnSpc>
              <a:spcAft>
                <a:spcPts val="800"/>
              </a:spcAft>
              <a:buNone/>
            </a:pPr>
            <a:endParaRPr lang="is-IS" sz="1800" kern="10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buNone/>
            </a:pPr>
            <a:r>
              <a:rPr lang="is-IS" sz="1800" kern="100">
                <a:effectLst/>
                <a:latin typeface="Aptos" panose="020B0004020202020204" pitchFamily="34" charset="0"/>
                <a:ea typeface="Aptos" panose="020B0004020202020204" pitchFamily="34" charset="0"/>
                <a:cs typeface="Arial" panose="020B0604020202020204" pitchFamily="34" charset="0"/>
              </a:rPr>
              <a:t>Einnig hefur orðir gífurlega umferðaraukning á landinu seinustu ár, </a:t>
            </a:r>
            <a:r>
              <a:rPr lang="is-IS" sz="1800" i="0" kern="100">
                <a:solidFill>
                  <a:srgbClr val="FF0000"/>
                </a:solidFill>
                <a:effectLst/>
                <a:latin typeface="Aptos" panose="020B0004020202020204" pitchFamily="34" charset="0"/>
                <a:ea typeface="Aptos" panose="020B0004020202020204" pitchFamily="34" charset="0"/>
                <a:cs typeface="Arial" panose="020B0604020202020204" pitchFamily="34" charset="0"/>
              </a:rPr>
              <a:t>þar sem umferð hefur </a:t>
            </a:r>
            <a:r>
              <a:rPr lang="is-IS" sz="1800" b="1" i="0" kern="100">
                <a:solidFill>
                  <a:srgbClr val="FF0000"/>
                </a:solidFill>
                <a:effectLst/>
                <a:latin typeface="Aptos" panose="020B0004020202020204" pitchFamily="34" charset="0"/>
                <a:ea typeface="Aptos" panose="020B0004020202020204" pitchFamily="34" charset="0"/>
                <a:cs typeface="Arial" panose="020B0604020202020204" pitchFamily="34" charset="0"/>
              </a:rPr>
              <a:t>margfaldast á vissum svæðum á síðustu 10 árum</a:t>
            </a:r>
            <a:r>
              <a:rPr lang="is-IS" sz="1800" i="0" kern="100">
                <a:effectLst/>
                <a:latin typeface="Aptos" panose="020B0004020202020204" pitchFamily="34" charset="0"/>
                <a:ea typeface="Aptos" panose="020B0004020202020204" pitchFamily="34" charset="0"/>
                <a:cs typeface="Arial" panose="020B0604020202020204" pitchFamily="34" charset="0"/>
              </a:rPr>
              <a:t>. </a:t>
            </a:r>
            <a:r>
              <a:rPr lang="is-IS" sz="1800" kern="100">
                <a:effectLst/>
                <a:latin typeface="Aptos" panose="020B0004020202020204" pitchFamily="34" charset="0"/>
                <a:ea typeface="Aptos" panose="020B0004020202020204" pitchFamily="34" charset="0"/>
                <a:cs typeface="Arial" panose="020B0604020202020204" pitchFamily="34" charset="0"/>
              </a:rPr>
              <a:t>Mikið af þessum ökumönnum eru </a:t>
            </a:r>
            <a:r>
              <a:rPr lang="is-IS" sz="1800" b="1" kern="100">
                <a:effectLst/>
                <a:latin typeface="Aptos" panose="020B0004020202020204" pitchFamily="34" charset="0"/>
                <a:ea typeface="Aptos" panose="020B0004020202020204" pitchFamily="34" charset="0"/>
                <a:cs typeface="Arial" panose="020B0604020202020204" pitchFamily="34" charset="0"/>
              </a:rPr>
              <a:t>ferðamenn</a:t>
            </a:r>
            <a:r>
              <a:rPr lang="is-IS" sz="1800" kern="100">
                <a:effectLst/>
                <a:latin typeface="Aptos" panose="020B0004020202020204" pitchFamily="34" charset="0"/>
                <a:ea typeface="Aptos" panose="020B0004020202020204" pitchFamily="34" charset="0"/>
                <a:cs typeface="Arial" panose="020B0604020202020204" pitchFamily="34" charset="0"/>
              </a:rPr>
              <a:t> sem eru ekki jafn kunnug aðstæðum, þó þessir atburðir séu vissulega hættulegir öllum sem ferðast þar um. Þar að auki má nefna að mikið af þessari aukningu í umferð eru stórir rútubílar, þannig aukning í fjölda fólks sem ferðast um er jafnvel meiri en getur talist af fjölda ökutækja. </a:t>
            </a:r>
          </a:p>
          <a:p>
            <a:pPr>
              <a:lnSpc>
                <a:spcPct val="115000"/>
              </a:lnSpc>
              <a:spcAft>
                <a:spcPts val="800"/>
              </a:spcAft>
              <a:buNone/>
            </a:pPr>
            <a:endParaRPr lang="is-IS" sz="1800" kern="10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buNone/>
            </a:pPr>
            <a:r>
              <a:rPr lang="is-IS" sz="1800" kern="100">
                <a:effectLst/>
                <a:latin typeface="Aptos" panose="020B0004020202020204" pitchFamily="34" charset="0"/>
                <a:ea typeface="Aptos" panose="020B0004020202020204" pitchFamily="34" charset="0"/>
                <a:cs typeface="Arial" panose="020B0604020202020204" pitchFamily="34" charset="0"/>
              </a:rPr>
              <a:t>Fyrri rannsóknarverkefni á þessu sviði hafa verið framkvæmdar, sem ramma inn grunninn að þessu verkefni okkar. Má þar helst nefna rannsóknarverkefni norsku vegagerðarinnar </a:t>
            </a:r>
            <a:r>
              <a:rPr lang="is-IS" sz="1800" kern="100" err="1">
                <a:effectLst/>
                <a:latin typeface="Aptos" panose="020B0004020202020204" pitchFamily="34" charset="0"/>
                <a:ea typeface="Aptos" panose="020B0004020202020204" pitchFamily="34" charset="0"/>
                <a:cs typeface="Arial" panose="020B0604020202020204" pitchFamily="34" charset="0"/>
              </a:rPr>
              <a:t>Klima</a:t>
            </a:r>
            <a:r>
              <a:rPr lang="is-IS" sz="1800" kern="100">
                <a:effectLst/>
                <a:latin typeface="Aptos" panose="020B0004020202020204" pitchFamily="34" charset="0"/>
                <a:ea typeface="Aptos" panose="020B0004020202020204" pitchFamily="34" charset="0"/>
                <a:cs typeface="Arial" panose="020B0604020202020204" pitchFamily="34" charset="0"/>
              </a:rPr>
              <a:t> og </a:t>
            </a:r>
            <a:r>
              <a:rPr lang="is-IS" sz="1800" kern="100" err="1">
                <a:effectLst/>
                <a:latin typeface="Aptos" panose="020B0004020202020204" pitchFamily="34" charset="0"/>
                <a:ea typeface="Aptos" panose="020B0004020202020204" pitchFamily="34" charset="0"/>
                <a:cs typeface="Arial" panose="020B0604020202020204" pitchFamily="34" charset="0"/>
              </a:rPr>
              <a:t>transport</a:t>
            </a:r>
            <a:r>
              <a:rPr lang="is-IS" sz="1800" kern="100">
                <a:effectLst/>
                <a:latin typeface="Aptos" panose="020B0004020202020204" pitchFamily="34" charset="0"/>
                <a:ea typeface="Aptos" panose="020B0004020202020204" pitchFamily="34" charset="0"/>
                <a:cs typeface="Arial" panose="020B0604020202020204" pitchFamily="34" charset="0"/>
              </a:rPr>
              <a:t>, verkefni á vegum Vegsýn og Vegagerðarinnar sem og verkefni á vegum þáverandi samgöngu og sveitarstjórnarráðuneyti. Öll verkefnin komust að áþekkum niðurstöðum.</a:t>
            </a:r>
          </a:p>
          <a:p>
            <a:pPr>
              <a:lnSpc>
                <a:spcPct val="115000"/>
              </a:lnSpc>
              <a:spcAft>
                <a:spcPts val="800"/>
              </a:spcAft>
              <a:buNone/>
            </a:pPr>
            <a:endParaRPr lang="is-IS" sz="1800" kern="100">
              <a:effectLst/>
              <a:latin typeface="Aptos" panose="020B00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r>
              <a:rPr lang="is-IS" sz="1800" kern="100">
                <a:effectLst/>
                <a:latin typeface="Aptos" panose="020B0004020202020204" pitchFamily="34" charset="0"/>
                <a:ea typeface="Aptos" panose="020B0004020202020204" pitchFamily="34" charset="0"/>
                <a:cs typeface="Arial" panose="020B0604020202020204" pitchFamily="34" charset="0"/>
              </a:rPr>
              <a:t>„</a:t>
            </a:r>
            <a:r>
              <a:rPr lang="is-IS" sz="1800" kern="100" err="1">
                <a:effectLst/>
                <a:latin typeface="Aptos" panose="020B0004020202020204" pitchFamily="34" charset="0"/>
                <a:ea typeface="Aptos" panose="020B0004020202020204" pitchFamily="34" charset="0"/>
                <a:cs typeface="Arial" panose="020B0604020202020204" pitchFamily="34" charset="0"/>
              </a:rPr>
              <a:t>Klima</a:t>
            </a:r>
            <a:r>
              <a:rPr lang="is-IS" sz="1800" kern="100">
                <a:effectLst/>
                <a:latin typeface="Aptos" panose="020B0004020202020204" pitchFamily="34" charset="0"/>
                <a:ea typeface="Aptos" panose="020B0004020202020204" pitchFamily="34" charset="0"/>
                <a:cs typeface="Arial" panose="020B0604020202020204" pitchFamily="34" charset="0"/>
              </a:rPr>
              <a:t> og </a:t>
            </a:r>
            <a:r>
              <a:rPr lang="is-IS" sz="1800" kern="100" err="1">
                <a:effectLst/>
                <a:latin typeface="Aptos" panose="020B0004020202020204" pitchFamily="34" charset="0"/>
                <a:ea typeface="Aptos" panose="020B0004020202020204" pitchFamily="34" charset="0"/>
                <a:cs typeface="Arial" panose="020B0604020202020204" pitchFamily="34" charset="0"/>
              </a:rPr>
              <a:t>transport</a:t>
            </a:r>
            <a:r>
              <a:rPr lang="is-IS" sz="1800" kern="100">
                <a:effectLst/>
                <a:latin typeface="Aptos" panose="020B0004020202020204" pitchFamily="34" charset="0"/>
                <a:ea typeface="Aptos" panose="020B0004020202020204" pitchFamily="34" charset="0"/>
                <a:cs typeface="Arial" panose="020B0604020202020204" pitchFamily="34" charset="0"/>
              </a:rPr>
              <a:t>“ er 4ra ára verkefni frá norsku vegagerðinni, Vegvesen. Miðað er við norskar aðstæður í verkefninu en segja má að íslenskar aðstæður svipa mikið til þeirra norsku. Helstu niðurstöður verkefnisins voru að áskoranir dagsins í dag munu aukast í stærðargráðu og tíðni og að staðsetningum þeirra mun fjölga. </a:t>
            </a:r>
          </a:p>
          <a:p>
            <a:pPr marL="0" marR="0" lvl="0" indent="0" algn="l" defTabSz="914400" rtl="0" eaLnBrk="1" fontAlgn="auto" latinLnBrk="0" hangingPunct="1">
              <a:lnSpc>
                <a:spcPct val="115000"/>
              </a:lnSpc>
              <a:spcBef>
                <a:spcPts val="0"/>
              </a:spcBef>
              <a:spcAft>
                <a:spcPts val="800"/>
              </a:spcAft>
              <a:buClrTx/>
              <a:buSzTx/>
              <a:buFontTx/>
              <a:buNone/>
              <a:tabLst/>
              <a:defRPr/>
            </a:pPr>
            <a:endParaRPr lang="is-IS" sz="1800" kern="10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buNone/>
            </a:pPr>
            <a:r>
              <a:rPr lang="is-IS" sz="1800" kern="100">
                <a:effectLst/>
                <a:latin typeface="Aptos" panose="020B0004020202020204" pitchFamily="34" charset="0"/>
                <a:ea typeface="Aptos" panose="020B0004020202020204" pitchFamily="34" charset="0"/>
                <a:cs typeface="Arial" panose="020B0604020202020204" pitchFamily="34" charset="0"/>
              </a:rPr>
              <a:t>Samstarfsverkefni Vegsýnar og Vegagerðarinnar kemst að þeirri niðurstöðu að ógnir vegna skyndilegra atburða sem tengjast aukinni úrkomu verða mest áberandi með hlýnandi veðurfari, í formi stærri flóða, fleiri skriðufalla og </a:t>
            </a:r>
            <a:r>
              <a:rPr lang="is-IS" sz="1800" kern="100" err="1">
                <a:effectLst/>
                <a:latin typeface="Aptos" panose="020B0004020202020204" pitchFamily="34" charset="0"/>
                <a:ea typeface="Aptos" panose="020B0004020202020204" pitchFamily="34" charset="0"/>
                <a:cs typeface="Arial" panose="020B0604020202020204" pitchFamily="34" charset="0"/>
              </a:rPr>
              <a:t>krapaflóða</a:t>
            </a:r>
            <a:r>
              <a:rPr lang="is-IS" sz="1800" kern="100">
                <a:effectLst/>
                <a:latin typeface="Aptos" panose="020B0004020202020204" pitchFamily="34" charset="0"/>
                <a:ea typeface="Aptos" panose="020B0004020202020204" pitchFamily="34" charset="0"/>
                <a:cs typeface="Arial" panose="020B0604020202020204" pitchFamily="34" charset="0"/>
              </a:rPr>
              <a:t>, sem og auknu sliti á burðar- og slitlögum vega.</a:t>
            </a:r>
          </a:p>
          <a:p>
            <a:pPr>
              <a:lnSpc>
                <a:spcPct val="115000"/>
              </a:lnSpc>
              <a:spcAft>
                <a:spcPts val="800"/>
              </a:spcAft>
              <a:buNone/>
            </a:pPr>
            <a:endParaRPr lang="is-IS" sz="1800" kern="10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buNone/>
            </a:pPr>
            <a:r>
              <a:rPr lang="is-IS" sz="1800" kern="100">
                <a:effectLst/>
                <a:latin typeface="Aptos" panose="020B0004020202020204" pitchFamily="34" charset="0"/>
                <a:ea typeface="Aptos" panose="020B0004020202020204" pitchFamily="34" charset="0"/>
                <a:cs typeface="Arial" panose="020B0604020202020204" pitchFamily="34" charset="0"/>
              </a:rPr>
              <a:t>Skýrsla frá árinu 2021 frá þáverandi samgöngu og sveitarstjórnarráðuneytinu einblíndi á áhrif loftlagsbreytinga á samgöngur og komst að því að helstu þættir í loftlagsbreytingum sem þarf að bregðast við eru hlýnun, aukin úrkoma, breytt veðurkerfi og sjávarborðshækkun. Enn fremur kemur þar fram að tafir og rof á samgöngum eru líklegri til að valda efnahagslegum skaða umfram skemmdir á mannvirkjunum sjálfum.</a:t>
            </a:r>
          </a:p>
          <a:p>
            <a:pPr>
              <a:lnSpc>
                <a:spcPct val="115000"/>
              </a:lnSpc>
              <a:spcAft>
                <a:spcPts val="800"/>
              </a:spcAft>
              <a:buNone/>
            </a:pPr>
            <a:r>
              <a:rPr lang="is-IS" sz="1800" kern="100">
                <a:effectLst/>
                <a:latin typeface="Aptos" panose="020B0004020202020204" pitchFamily="34" charset="0"/>
                <a:ea typeface="Aptos" panose="020B0004020202020204" pitchFamily="34" charset="0"/>
                <a:cs typeface="Arial" panose="020B0604020202020204" pitchFamily="34" charset="0"/>
              </a:rPr>
              <a:t> </a:t>
            </a:r>
          </a:p>
          <a:p>
            <a:pPr>
              <a:lnSpc>
                <a:spcPct val="115000"/>
              </a:lnSpc>
              <a:spcAft>
                <a:spcPts val="800"/>
              </a:spcAft>
              <a:buNone/>
            </a:pPr>
            <a:r>
              <a:rPr lang="is-IS" sz="1800" kern="100">
                <a:effectLst/>
                <a:latin typeface="Aptos" panose="020B0004020202020204" pitchFamily="34" charset="0"/>
                <a:ea typeface="Aptos" panose="020B0004020202020204" pitchFamily="34" charset="0"/>
                <a:cs typeface="Arial" panose="020B0604020202020204" pitchFamily="34" charset="0"/>
              </a:rPr>
              <a:t>Það sem öll þessi verkefni hafa lagt áherslu á er að lykillinn liggi í betri skráningu, gagnasöfnun og samvinnu — þannig að við getum brugðist hratt og rétt við þegar veðrið hefur áhrif á innviði.</a:t>
            </a:r>
          </a:p>
          <a:p>
            <a:endParaRPr lang="is-IS" sz="1200"/>
          </a:p>
        </p:txBody>
      </p:sp>
      <p:sp>
        <p:nvSpPr>
          <p:cNvPr id="4" name="Slide Number Placeholder 3"/>
          <p:cNvSpPr>
            <a:spLocks noGrp="1"/>
          </p:cNvSpPr>
          <p:nvPr>
            <p:ph type="sldNum" sz="quarter" idx="5"/>
          </p:nvPr>
        </p:nvSpPr>
        <p:spPr/>
        <p:txBody>
          <a:bodyPr/>
          <a:lstStyle/>
          <a:p>
            <a:fld id="{63B171E7-D621-4D27-B7A3-3DF103B54D39}" type="slidenum">
              <a:rPr lang="de-DE" smtClean="0"/>
              <a:t>4</a:t>
            </a:fld>
            <a:endParaRPr lang="de-DE"/>
          </a:p>
        </p:txBody>
      </p:sp>
    </p:spTree>
    <p:extLst>
      <p:ext uri="{BB962C8B-B14F-4D97-AF65-F5344CB8AC3E}">
        <p14:creationId xmlns:p14="http://schemas.microsoft.com/office/powerpoint/2010/main" val="30077377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s-IS" sz="5400"/>
              <a:t>Rannsóknin snýst um að skoða hvernig veðuratburðir hafa haft áhrif á vegakerfið síðastliðin 10 ár og hvernig við getum aukið viðnámsþol þess til framtíðar.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is-IS" sz="4000" b="1"/>
          </a:p>
          <a:p>
            <a:pPr marL="0" marR="0" lvl="0" indent="0" algn="l" defTabSz="914400" rtl="0" eaLnBrk="1" fontAlgn="auto" latinLnBrk="0" hangingPunct="1">
              <a:lnSpc>
                <a:spcPct val="100000"/>
              </a:lnSpc>
              <a:spcBef>
                <a:spcPts val="0"/>
              </a:spcBef>
              <a:spcAft>
                <a:spcPts val="0"/>
              </a:spcAft>
              <a:buClrTx/>
              <a:buSzTx/>
              <a:buFontTx/>
              <a:buNone/>
              <a:tabLst/>
              <a:defRPr/>
            </a:pPr>
            <a:r>
              <a:rPr lang="is-IS" sz="4000" b="1"/>
              <a:t>Við byrjuðum á að kortleggja núverandi stöðu og greina breyttar forsendur </a:t>
            </a:r>
            <a:r>
              <a:rPr lang="is-IS" sz="4000">
                <a:effectLst/>
                <a:latin typeface="Vegagerdin FK Grotesk" panose="00000500000000000000" pitchFamily="50" charset="0"/>
                <a:ea typeface="SimSun" panose="02010600030101010101" pitchFamily="2" charset="-122"/>
                <a:cs typeface="Times New Roman" panose="02020603050405020304" pitchFamily="18" charset="0"/>
              </a:rPr>
              <a:t>með því að s</a:t>
            </a:r>
            <a:r>
              <a:rPr lang="is-IS" sz="4000"/>
              <a:t>afna gögnum um veðurfarslega þætti sem eru að hafa áhrif á vegakerfið og skoða þróun í tíðni og umfangi veðuratburða á undanförnum árum.</a:t>
            </a:r>
            <a:br>
              <a:rPr lang="is-IS" sz="4000"/>
            </a:br>
            <a:endParaRPr lang="is-IS" sz="4000"/>
          </a:p>
          <a:p>
            <a:pPr>
              <a:buNone/>
            </a:pPr>
            <a:r>
              <a:rPr lang="is-IS" sz="4000" b="1"/>
              <a:t>Að því loknu gátum við metið áhættusvæði þar sem veðurtengdir atburðir hafa mest áhrif á samgöngumannvirki.</a:t>
            </a:r>
            <a:endParaRPr lang="is-IS" sz="4000"/>
          </a:p>
          <a:p>
            <a:pPr>
              <a:buFont typeface="Arial" panose="020B0604020202020204" pitchFamily="34" charset="0"/>
              <a:buNone/>
            </a:pPr>
            <a:r>
              <a:rPr lang="is-IS" sz="4000"/>
              <a:t>Gögnin nýttust okkur m.a. til að bera kennsl á viðkvæma vegkafla og tíðni atburða og með því gátum við sett áhættuna í samhengi við rekstraröryggi og öryggi vegfarenda.</a:t>
            </a:r>
            <a:br>
              <a:rPr lang="is-IS" sz="4000"/>
            </a:br>
            <a:endParaRPr lang="is-IS" sz="4000"/>
          </a:p>
          <a:p>
            <a:pPr>
              <a:buNone/>
            </a:pPr>
            <a:r>
              <a:rPr lang="is-IS" sz="4000" b="1"/>
              <a:t>Þá skoðuðum við hvaða möguleika og mótvægisaðgerðir koma til greina m</a:t>
            </a:r>
            <a:r>
              <a:rPr lang="is-IS" sz="4000"/>
              <a:t>eð því að meta hvaða lausnir og verkferlar styrkja og auka viðnámsþol vegakerfisins til framtíðar en þá er algjört lykilatriði að læra af erlendum fyrirmyndum og samræma aðferðir við íslenskar aðstæður.</a:t>
            </a:r>
            <a:br>
              <a:rPr lang="is-IS" sz="4000"/>
            </a:br>
            <a:endParaRPr lang="is-IS" sz="4000"/>
          </a:p>
          <a:p>
            <a:pPr>
              <a:buNone/>
            </a:pPr>
            <a:r>
              <a:rPr lang="is-IS" sz="5400"/>
              <a:t>Markmiðið er að niðurstöðurnar nýtist í stefnumótun til framtíðar – bæði við forgangsröðun í viðhaldi og fjárfestingarákvörðunum.</a:t>
            </a:r>
            <a:endParaRPr lang="is-IS" sz="4000"/>
          </a:p>
          <a:p>
            <a:pPr>
              <a:buFont typeface="Arial" panose="020B0604020202020204" pitchFamily="34" charset="0"/>
              <a:buNone/>
            </a:pPr>
            <a:r>
              <a:rPr lang="is-IS" sz="4000"/>
              <a:t>Verkefnið stuðlar þannig að auknu öryggi vegfarenda, hagkvæmari rekstri og styrkingu á langtímaviðnámsþoli innviða.</a:t>
            </a:r>
          </a:p>
          <a:p>
            <a:endParaRPr lang="is-IS" sz="2800"/>
          </a:p>
        </p:txBody>
      </p:sp>
      <p:sp>
        <p:nvSpPr>
          <p:cNvPr id="4" name="Slide Number Placeholder 3"/>
          <p:cNvSpPr>
            <a:spLocks noGrp="1"/>
          </p:cNvSpPr>
          <p:nvPr>
            <p:ph type="sldNum" sz="quarter" idx="5"/>
          </p:nvPr>
        </p:nvSpPr>
        <p:spPr/>
        <p:txBody>
          <a:bodyPr/>
          <a:lstStyle/>
          <a:p>
            <a:fld id="{63B171E7-D621-4D27-B7A3-3DF103B54D39}" type="slidenum">
              <a:rPr lang="de-DE" smtClean="0"/>
              <a:t>5</a:t>
            </a:fld>
            <a:endParaRPr lang="de-DE"/>
          </a:p>
        </p:txBody>
      </p:sp>
    </p:spTree>
    <p:extLst>
      <p:ext uri="{BB962C8B-B14F-4D97-AF65-F5344CB8AC3E}">
        <p14:creationId xmlns:p14="http://schemas.microsoft.com/office/powerpoint/2010/main" val="36707044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6F8E3E-BEB6-0A61-3582-9A041A4348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1C2699-4C84-B8B1-D7E6-C79C26EC11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B07290-C126-243D-D2FF-5D277F67F166}"/>
              </a:ext>
            </a:extLst>
          </p:cNvPr>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is-IS"/>
              <a:t>Gagnaöflunin fór fyrst og fremst í gegnum yfirverkstjóra sem bera ábyrgð á svæðunum við hringveginn.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is-IS"/>
          </a:p>
          <a:p>
            <a:pPr marL="457200" marR="0" lvl="1" indent="0" algn="l" defTabSz="914400" rtl="0" eaLnBrk="1" fontAlgn="auto" latinLnBrk="0" hangingPunct="1">
              <a:lnSpc>
                <a:spcPct val="100000"/>
              </a:lnSpc>
              <a:spcBef>
                <a:spcPts val="0"/>
              </a:spcBef>
              <a:spcAft>
                <a:spcPts val="0"/>
              </a:spcAft>
              <a:buClrTx/>
              <a:buSzTx/>
              <a:buFontTx/>
              <a:buNone/>
              <a:tabLst/>
              <a:defRPr/>
            </a:pPr>
            <a:r>
              <a:rPr lang="is-IS"/>
              <a:t>Þeir fengu spurningarlista sem hver og einn þeirra fyllti samviskusamlega út. </a:t>
            </a:r>
          </a:p>
          <a:p>
            <a:pPr lvl="1"/>
            <a:endParaRPr lang="is-IS"/>
          </a:p>
          <a:p>
            <a:pPr lvl="1"/>
            <a:r>
              <a:rPr lang="is-IS"/>
              <a:t>Svo fengu þeir kort af svæðinu sínu og lista yfir atburði sem þeir áttu að teikna inn á kortið.</a:t>
            </a:r>
          </a:p>
          <a:p>
            <a:pPr lvl="1"/>
            <a:endParaRPr lang="is-IS"/>
          </a:p>
          <a:p>
            <a:pPr lvl="1"/>
            <a:r>
              <a:rPr lang="is-IS"/>
              <a:t>Flestar myndirnar eru einnig frá þeim.</a:t>
            </a:r>
          </a:p>
          <a:p>
            <a:pPr lvl="1"/>
            <a:endParaRPr lang="is-IS"/>
          </a:p>
          <a:p>
            <a:pPr marL="457200" marR="0" lvl="1" indent="0" algn="l" defTabSz="914400" rtl="0" eaLnBrk="1" fontAlgn="auto" latinLnBrk="0" hangingPunct="1">
              <a:lnSpc>
                <a:spcPct val="100000"/>
              </a:lnSpc>
              <a:spcBef>
                <a:spcPts val="0"/>
              </a:spcBef>
              <a:spcAft>
                <a:spcPts val="0"/>
              </a:spcAft>
              <a:buClrTx/>
              <a:buSzTx/>
              <a:buFontTx/>
              <a:buNone/>
              <a:tabLst/>
              <a:defRPr/>
            </a:pPr>
            <a:r>
              <a:rPr lang="is-IS"/>
              <a:t>Við tókum líka viðtöl við fyrrum yfirverkstjóra og svæðisstjóra Vegagerðarinnar sem gáfu okkur innsýn inn rekstur og skráningar fyrri tíma.</a:t>
            </a:r>
          </a:p>
          <a:p>
            <a:pPr lvl="1"/>
            <a:endParaRPr lang="is-IS"/>
          </a:p>
          <a:p>
            <a:pPr lvl="1"/>
            <a:endParaRPr lang="is-IS"/>
          </a:p>
        </p:txBody>
      </p:sp>
      <p:sp>
        <p:nvSpPr>
          <p:cNvPr id="4" name="Slide Number Placeholder 3">
            <a:extLst>
              <a:ext uri="{FF2B5EF4-FFF2-40B4-BE49-F238E27FC236}">
                <a16:creationId xmlns:a16="http://schemas.microsoft.com/office/drawing/2014/main" id="{50657451-477A-B0A1-2A2A-ED969C70D7FF}"/>
              </a:ext>
            </a:extLst>
          </p:cNvPr>
          <p:cNvSpPr>
            <a:spLocks noGrp="1"/>
          </p:cNvSpPr>
          <p:nvPr>
            <p:ph type="sldNum" sz="quarter" idx="5"/>
          </p:nvPr>
        </p:nvSpPr>
        <p:spPr/>
        <p:txBody>
          <a:bodyPr/>
          <a:lstStyle/>
          <a:p>
            <a:fld id="{63B171E7-D621-4D27-B7A3-3DF103B54D39}" type="slidenum">
              <a:rPr lang="de-DE" smtClean="0"/>
              <a:t>6</a:t>
            </a:fld>
            <a:endParaRPr lang="de-DE"/>
          </a:p>
        </p:txBody>
      </p:sp>
    </p:spTree>
    <p:extLst>
      <p:ext uri="{BB962C8B-B14F-4D97-AF65-F5344CB8AC3E}">
        <p14:creationId xmlns:p14="http://schemas.microsoft.com/office/powerpoint/2010/main" val="29687185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is-IS"/>
              <a:t>Atvikaskráning fer fram á vaktstöð Vegagerðarinnar sem er staðsett á Höfuðborgarsvæðinu og á Ísafirði.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is-IS"/>
          </a:p>
          <a:p>
            <a:pPr marL="457200" marR="0" lvl="1" indent="0" algn="l" defTabSz="914400" rtl="0" eaLnBrk="1" fontAlgn="auto" latinLnBrk="0" hangingPunct="1">
              <a:lnSpc>
                <a:spcPct val="100000"/>
              </a:lnSpc>
              <a:spcBef>
                <a:spcPts val="0"/>
              </a:spcBef>
              <a:spcAft>
                <a:spcPts val="0"/>
              </a:spcAft>
              <a:buClrTx/>
              <a:buSzTx/>
              <a:buFontTx/>
              <a:buNone/>
              <a:tabLst/>
              <a:defRPr/>
            </a:pPr>
            <a:r>
              <a:rPr lang="is-IS"/>
              <a:t>Atvikaskráningin er tvíþætt, annars vegar með dagbókarskráningu í Lotus </a:t>
            </a:r>
            <a:r>
              <a:rPr lang="is-IS" err="1"/>
              <a:t>notes</a:t>
            </a:r>
            <a:r>
              <a:rPr lang="is-IS"/>
              <a:t> kerfinu og hins vegar með punktskráningu í </a:t>
            </a:r>
            <a:r>
              <a:rPr lang="is-IS" err="1"/>
              <a:t>Elit</a:t>
            </a:r>
            <a:r>
              <a:rPr lang="is-IS"/>
              <a:t>-kerfinu. Skráningar </a:t>
            </a:r>
            <a:r>
              <a:rPr lang="is-IS" err="1"/>
              <a:t>Elit</a:t>
            </a:r>
            <a:r>
              <a:rPr lang="is-IS"/>
              <a:t> kerfisins er það sem við sjáum á umferðin.is.</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is-IS"/>
          </a:p>
          <a:p>
            <a:pPr marL="457200" marR="0" lvl="1" indent="0" algn="l" defTabSz="914400" rtl="0" eaLnBrk="1" fontAlgn="auto" latinLnBrk="0" hangingPunct="1">
              <a:lnSpc>
                <a:spcPct val="100000"/>
              </a:lnSpc>
              <a:spcBef>
                <a:spcPts val="0"/>
              </a:spcBef>
              <a:spcAft>
                <a:spcPts val="0"/>
              </a:spcAft>
              <a:buClrTx/>
              <a:buSzTx/>
              <a:buFontTx/>
              <a:buNone/>
              <a:tabLst/>
              <a:defRPr/>
            </a:pPr>
            <a:r>
              <a:rPr lang="is-IS"/>
              <a:t>Gaman að segja frá því að atvikaskráning hófst í lok 9. áratugs seinustu aldar í svokölluðu spjaldskráningarkerfi og náði þá einungis yfir vetrarþjónustu svæðanna og hét þá færðarskráning.</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is-IS"/>
          </a:p>
          <a:p>
            <a:pPr marL="457200" marR="0" lvl="1" indent="0" algn="l" defTabSz="914400" rtl="0" eaLnBrk="1" fontAlgn="auto" latinLnBrk="0" hangingPunct="1">
              <a:lnSpc>
                <a:spcPct val="100000"/>
              </a:lnSpc>
              <a:spcBef>
                <a:spcPts val="0"/>
              </a:spcBef>
              <a:spcAft>
                <a:spcPts val="0"/>
              </a:spcAft>
              <a:buClrTx/>
              <a:buSzTx/>
              <a:buFontTx/>
              <a:buNone/>
              <a:tabLst/>
              <a:defRPr/>
            </a:pPr>
            <a:r>
              <a:rPr lang="is-IS"/>
              <a:t>Við tókum viðtöl innan húss við starfsfólk áætlanadeildar, umferð og umferðaröryggi, hafnir, hönnun, vegaþjónustu og auðvitað vaktstöðvar.</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is-IS"/>
          </a:p>
          <a:p>
            <a:pPr marL="457200" marR="0" lvl="1" indent="0" algn="l" defTabSz="914400" rtl="0" eaLnBrk="1" fontAlgn="auto" latinLnBrk="0" hangingPunct="1">
              <a:lnSpc>
                <a:spcPct val="100000"/>
              </a:lnSpc>
              <a:spcBef>
                <a:spcPts val="0"/>
              </a:spcBef>
              <a:spcAft>
                <a:spcPts val="0"/>
              </a:spcAft>
              <a:buClrTx/>
              <a:buSzTx/>
              <a:buFontTx/>
              <a:buNone/>
              <a:tabLst/>
              <a:defRPr/>
            </a:pPr>
            <a:r>
              <a:rPr lang="is-IS"/>
              <a:t>Við fengum til okkar Einar Sveinbjörnsson, veðurfræðing Vegagerðarinnar í stutt viðtal og fræddumst um skráningarnar hans.</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is-IS"/>
          </a:p>
          <a:p>
            <a:pPr marL="457200" marR="0" lvl="1" indent="0" algn="l" defTabSz="914400" rtl="0" eaLnBrk="1" fontAlgn="auto" latinLnBrk="0" hangingPunct="1">
              <a:lnSpc>
                <a:spcPct val="100000"/>
              </a:lnSpc>
              <a:spcBef>
                <a:spcPts val="0"/>
              </a:spcBef>
              <a:spcAft>
                <a:spcPts val="0"/>
              </a:spcAft>
              <a:buClrTx/>
              <a:buSzTx/>
              <a:buFontTx/>
              <a:buNone/>
              <a:tabLst/>
              <a:defRPr/>
            </a:pPr>
            <a:r>
              <a:rPr lang="is-IS"/>
              <a:t>Og veðurstofan deildi með okkur kortagögnum yfir snjóflóð, skriður og grjóthrun sem þau hafa skráð hjá sér.</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is-IS"/>
          </a:p>
        </p:txBody>
      </p:sp>
      <p:sp>
        <p:nvSpPr>
          <p:cNvPr id="4" name="Slide Number Placeholder 3"/>
          <p:cNvSpPr>
            <a:spLocks noGrp="1"/>
          </p:cNvSpPr>
          <p:nvPr>
            <p:ph type="sldNum" sz="quarter" idx="5"/>
          </p:nvPr>
        </p:nvSpPr>
        <p:spPr/>
        <p:txBody>
          <a:bodyPr/>
          <a:lstStyle/>
          <a:p>
            <a:fld id="{63B171E7-D621-4D27-B7A3-3DF103B54D39}" type="slidenum">
              <a:rPr lang="de-DE" smtClean="0"/>
              <a:t>7</a:t>
            </a:fld>
            <a:endParaRPr lang="de-DE"/>
          </a:p>
        </p:txBody>
      </p:sp>
    </p:spTree>
    <p:extLst>
      <p:ext uri="{BB962C8B-B14F-4D97-AF65-F5344CB8AC3E}">
        <p14:creationId xmlns:p14="http://schemas.microsoft.com/office/powerpoint/2010/main" val="1784594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a:t>Þá eru það myndir af atvikum, allar myndirnar eru frá árunum 2024-2025. Hér sjáið þið Bakkakotsá á svæðinu hans Gústa í Vík. Áin tók ekki við vatnsmagninu og það flæddi yfir vegi. Grafan sem þið sjáið þarna fyrir aftan er að byggja varnargarð fyrir veginn, þetta er þann 9. des 2024.</a:t>
            </a:r>
          </a:p>
        </p:txBody>
      </p:sp>
      <p:sp>
        <p:nvSpPr>
          <p:cNvPr id="4" name="Slide Number Placeholder 3"/>
          <p:cNvSpPr>
            <a:spLocks noGrp="1"/>
          </p:cNvSpPr>
          <p:nvPr>
            <p:ph type="sldNum" sz="quarter" idx="5"/>
          </p:nvPr>
        </p:nvSpPr>
        <p:spPr/>
        <p:txBody>
          <a:bodyPr/>
          <a:lstStyle/>
          <a:p>
            <a:fld id="{63B171E7-D621-4D27-B7A3-3DF103B54D39}" type="slidenum">
              <a:rPr lang="de-DE" smtClean="0"/>
              <a:t>8</a:t>
            </a:fld>
            <a:endParaRPr lang="de-DE"/>
          </a:p>
        </p:txBody>
      </p:sp>
    </p:spTree>
    <p:extLst>
      <p:ext uri="{BB962C8B-B14F-4D97-AF65-F5344CB8AC3E}">
        <p14:creationId xmlns:p14="http://schemas.microsoft.com/office/powerpoint/2010/main" val="21213492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a:t>Í þessu sama óveðri flæddi Skógá yfir bakka sína. Skógarfoss er í bakgrunn.</a:t>
            </a:r>
          </a:p>
        </p:txBody>
      </p:sp>
      <p:sp>
        <p:nvSpPr>
          <p:cNvPr id="4" name="Slide Number Placeholder 3"/>
          <p:cNvSpPr>
            <a:spLocks noGrp="1"/>
          </p:cNvSpPr>
          <p:nvPr>
            <p:ph type="sldNum" sz="quarter" idx="5"/>
          </p:nvPr>
        </p:nvSpPr>
        <p:spPr/>
        <p:txBody>
          <a:bodyPr/>
          <a:lstStyle/>
          <a:p>
            <a:fld id="{63B171E7-D621-4D27-B7A3-3DF103B54D39}" type="slidenum">
              <a:rPr lang="de-DE" smtClean="0"/>
              <a:t>9</a:t>
            </a:fld>
            <a:endParaRPr lang="de-DE"/>
          </a:p>
        </p:txBody>
      </p:sp>
    </p:spTree>
    <p:extLst>
      <p:ext uri="{BB962C8B-B14F-4D97-AF65-F5344CB8AC3E}">
        <p14:creationId xmlns:p14="http://schemas.microsoft.com/office/powerpoint/2010/main" val="37417680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ilglæra með mynd">
    <p:spTree>
      <p:nvGrpSpPr>
        <p:cNvPr id="1" name=""/>
        <p:cNvGrpSpPr/>
        <p:nvPr/>
      </p:nvGrpSpPr>
      <p:grpSpPr>
        <a:xfrm>
          <a:off x="0" y="0"/>
          <a:ext cx="0" cy="0"/>
          <a:chOff x="0" y="0"/>
          <a:chExt cx="0" cy="0"/>
        </a:xfrm>
      </p:grpSpPr>
      <p:sp>
        <p:nvSpPr>
          <p:cNvPr id="15" name="Bildplatzhalter 14">
            <a:extLst>
              <a:ext uri="{FF2B5EF4-FFF2-40B4-BE49-F238E27FC236}">
                <a16:creationId xmlns:a16="http://schemas.microsoft.com/office/drawing/2014/main" id="{C386F6CF-6F2F-41BD-9DB9-23132D9C3AF6}"/>
              </a:ext>
            </a:extLst>
          </p:cNvPr>
          <p:cNvSpPr>
            <a:spLocks noGrp="1"/>
          </p:cNvSpPr>
          <p:nvPr>
            <p:ph type="pic" sz="quarter" idx="13"/>
          </p:nvPr>
        </p:nvSpPr>
        <p:spPr>
          <a:xfrm>
            <a:off x="1055688" y="234950"/>
            <a:ext cx="10909302" cy="6372225"/>
          </a:xfrm>
          <a:custGeom>
            <a:avLst/>
            <a:gdLst>
              <a:gd name="connsiteX0" fmla="*/ 0 w 10909302"/>
              <a:gd name="connsiteY0" fmla="*/ 1116012 h 6372225"/>
              <a:gd name="connsiteX1" fmla="*/ 2 w 10909302"/>
              <a:gd name="connsiteY1" fmla="*/ 1116012 h 6372225"/>
              <a:gd name="connsiteX2" fmla="*/ 2 w 10909302"/>
              <a:gd name="connsiteY2" fmla="*/ 3095624 h 6372225"/>
              <a:gd name="connsiteX3" fmla="*/ 0 w 10909302"/>
              <a:gd name="connsiteY3" fmla="*/ 3095624 h 6372225"/>
              <a:gd name="connsiteX4" fmla="*/ 2 w 10909302"/>
              <a:gd name="connsiteY4" fmla="*/ 0 h 6372225"/>
              <a:gd name="connsiteX5" fmla="*/ 10909302 w 10909302"/>
              <a:gd name="connsiteY5" fmla="*/ 0 h 6372225"/>
              <a:gd name="connsiteX6" fmla="*/ 10909302 w 10909302"/>
              <a:gd name="connsiteY6" fmla="*/ 6372225 h 6372225"/>
              <a:gd name="connsiteX7" fmla="*/ 2 w 10909302"/>
              <a:gd name="connsiteY7" fmla="*/ 6372225 h 6372225"/>
              <a:gd name="connsiteX8" fmla="*/ 2 w 10909302"/>
              <a:gd name="connsiteY8" fmla="*/ 3095624 h 6372225"/>
              <a:gd name="connsiteX9" fmla="*/ 5327652 w 10909302"/>
              <a:gd name="connsiteY9" fmla="*/ 3095624 h 6372225"/>
              <a:gd name="connsiteX10" fmla="*/ 5327652 w 10909302"/>
              <a:gd name="connsiteY10" fmla="*/ 1116012 h 6372225"/>
              <a:gd name="connsiteX11" fmla="*/ 2 w 10909302"/>
              <a:gd name="connsiteY11" fmla="*/ 1116012 h 6372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09302" h="6372225">
                <a:moveTo>
                  <a:pt x="0" y="1116012"/>
                </a:moveTo>
                <a:lnTo>
                  <a:pt x="2" y="1116012"/>
                </a:lnTo>
                <a:lnTo>
                  <a:pt x="2" y="3095624"/>
                </a:lnTo>
                <a:lnTo>
                  <a:pt x="0" y="3095624"/>
                </a:lnTo>
                <a:close/>
                <a:moveTo>
                  <a:pt x="2" y="0"/>
                </a:moveTo>
                <a:lnTo>
                  <a:pt x="10909302" y="0"/>
                </a:lnTo>
                <a:lnTo>
                  <a:pt x="10909302" y="6372225"/>
                </a:lnTo>
                <a:lnTo>
                  <a:pt x="2" y="6372225"/>
                </a:lnTo>
                <a:lnTo>
                  <a:pt x="2" y="3095624"/>
                </a:lnTo>
                <a:lnTo>
                  <a:pt x="5327652" y="3095624"/>
                </a:lnTo>
                <a:lnTo>
                  <a:pt x="5327652" y="1116012"/>
                </a:lnTo>
                <a:lnTo>
                  <a:pt x="2" y="1116012"/>
                </a:lnTo>
                <a:close/>
              </a:path>
            </a:pathLst>
          </a:custGeom>
        </p:spPr>
        <p:txBody>
          <a:bodyPr wrap="square">
            <a:noAutofit/>
          </a:bodyPr>
          <a:lstStyle>
            <a:lvl1pPr>
              <a:defRPr>
                <a:latin typeface="Vegagerdin FK Grotesk" panose="00000500000000000000" pitchFamily="50" charset="0"/>
              </a:defRPr>
            </a:lvl1pPr>
          </a:lstStyle>
          <a:p>
            <a:r>
              <a:rPr lang="en-US"/>
              <a:t>Click icon to add picture</a:t>
            </a:r>
            <a:endParaRPr lang="de-DE"/>
          </a:p>
        </p:txBody>
      </p:sp>
      <p:sp>
        <p:nvSpPr>
          <p:cNvPr id="4" name="Rechteck 3">
            <a:extLst>
              <a:ext uri="{FF2B5EF4-FFF2-40B4-BE49-F238E27FC236}">
                <a16:creationId xmlns:a16="http://schemas.microsoft.com/office/drawing/2014/main" id="{80CA353F-D229-4996-89B0-3283A4EADD9E}"/>
              </a:ext>
            </a:extLst>
          </p:cNvPr>
          <p:cNvSpPr/>
          <p:nvPr userDrawn="1"/>
        </p:nvSpPr>
        <p:spPr>
          <a:xfrm>
            <a:off x="1055688" y="1341438"/>
            <a:ext cx="5327650" cy="1979612"/>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Vegagerdin FK Grotesk" panose="00000500000000000000" pitchFamily="50" charset="0"/>
            </a:endParaRPr>
          </a:p>
        </p:txBody>
      </p:sp>
      <p:sp>
        <p:nvSpPr>
          <p:cNvPr id="2" name="Title 1"/>
          <p:cNvSpPr>
            <a:spLocks noGrp="1"/>
          </p:cNvSpPr>
          <p:nvPr>
            <p:ph type="ctrTitle" hasCustomPrompt="1"/>
          </p:nvPr>
        </p:nvSpPr>
        <p:spPr>
          <a:xfrm>
            <a:off x="1055688" y="1952624"/>
            <a:ext cx="5327650" cy="1368425"/>
          </a:xfrm>
          <a:noFill/>
        </p:spPr>
        <p:txBody>
          <a:bodyPr lIns="306000" tIns="180000" rIns="306000" anchor="t" anchorCtr="0">
            <a:normAutofit/>
          </a:bodyPr>
          <a:lstStyle>
            <a:lvl1pPr algn="l">
              <a:lnSpc>
                <a:spcPct val="95000"/>
              </a:lnSpc>
              <a:defRPr sz="3000">
                <a:latin typeface="+mj-lt"/>
              </a:defRPr>
            </a:lvl1pPr>
          </a:lstStyle>
          <a:p>
            <a:r>
              <a:rPr lang="en-US"/>
              <a:t>Click to edit Master title style</a:t>
            </a:r>
            <a:endParaRPr lang="en-GB"/>
          </a:p>
        </p:txBody>
      </p:sp>
      <p:sp>
        <p:nvSpPr>
          <p:cNvPr id="3" name="Subtitle 2"/>
          <p:cNvSpPr>
            <a:spLocks noGrp="1"/>
          </p:cNvSpPr>
          <p:nvPr>
            <p:ph type="subTitle" idx="1" hasCustomPrompt="1"/>
          </p:nvPr>
        </p:nvSpPr>
        <p:spPr>
          <a:xfrm>
            <a:off x="1055688" y="1341438"/>
            <a:ext cx="5327650" cy="611187"/>
          </a:xfrm>
          <a:noFill/>
        </p:spPr>
        <p:txBody>
          <a:bodyPr wrap="square" lIns="306000" tIns="216000" bIns="180000" anchor="b" anchorCtr="0">
            <a:normAutofit/>
          </a:bodyPr>
          <a:lstStyle>
            <a:lvl1pPr marL="0" indent="0" algn="l">
              <a:lnSpc>
                <a:spcPct val="100000"/>
              </a:lnSpc>
              <a:spcBef>
                <a:spcPts val="0"/>
              </a:spcBef>
              <a:buNone/>
              <a:defRPr sz="1400">
                <a:latin typeface="+mn-lt"/>
              </a:defRPr>
            </a:lvl1pPr>
            <a:lvl2pPr marL="0" indent="0" algn="l">
              <a:lnSpc>
                <a:spcPct val="100000"/>
              </a:lnSpc>
              <a:spcBef>
                <a:spcPts val="0"/>
              </a:spcBef>
              <a:buNone/>
              <a:defRPr sz="1400"/>
            </a:lvl2pPr>
            <a:lvl3pPr marL="0" indent="0" algn="l">
              <a:lnSpc>
                <a:spcPct val="100000"/>
              </a:lnSpc>
              <a:spcBef>
                <a:spcPts val="0"/>
              </a:spcBef>
              <a:buNone/>
              <a:defRPr sz="1400"/>
            </a:lvl3pPr>
            <a:lvl4pPr marL="0" indent="0" algn="l">
              <a:lnSpc>
                <a:spcPct val="100000"/>
              </a:lnSpc>
              <a:spcBef>
                <a:spcPts val="0"/>
              </a:spcBef>
              <a:buNone/>
              <a:defRPr sz="1400"/>
            </a:lvl4pPr>
            <a:lvl5pPr marL="0" indent="0" algn="l">
              <a:lnSpc>
                <a:spcPct val="100000"/>
              </a:lnSpc>
              <a:spcBef>
                <a:spcPts val="0"/>
              </a:spcBef>
              <a:buNone/>
              <a:defRPr sz="1400"/>
            </a:lvl5pPr>
            <a:lvl6pPr marL="0" indent="0" algn="l">
              <a:lnSpc>
                <a:spcPct val="100000"/>
              </a:lnSpc>
              <a:spcBef>
                <a:spcPts val="0"/>
              </a:spcBef>
              <a:buNone/>
              <a:defRPr sz="1400"/>
            </a:lvl6pPr>
            <a:lvl7pPr marL="0" indent="0" algn="l">
              <a:lnSpc>
                <a:spcPct val="100000"/>
              </a:lnSpc>
              <a:spcBef>
                <a:spcPts val="0"/>
              </a:spcBef>
              <a:buNone/>
              <a:defRPr sz="1400"/>
            </a:lvl7pPr>
            <a:lvl8pPr marL="0" indent="0" algn="l">
              <a:lnSpc>
                <a:spcPct val="100000"/>
              </a:lnSpc>
              <a:spcBef>
                <a:spcPts val="0"/>
              </a:spcBef>
              <a:buNone/>
              <a:defRPr sz="1400"/>
            </a:lvl8pPr>
            <a:lvl9pPr marL="0" indent="0" algn="l">
              <a:lnSpc>
                <a:spcPct val="100000"/>
              </a:lnSpc>
              <a:spcBef>
                <a:spcPts val="0"/>
              </a:spcBef>
              <a:buNone/>
              <a:defRPr sz="1400"/>
            </a:lvl9pPr>
          </a:lstStyle>
          <a:p>
            <a:r>
              <a:rPr lang="en-US"/>
              <a:t>Click to edit Master subtitle style</a:t>
            </a:r>
          </a:p>
        </p:txBody>
      </p:sp>
      <p:pic>
        <p:nvPicPr>
          <p:cNvPr id="8" name="Grafik 7">
            <a:extLst>
              <a:ext uri="{FF2B5EF4-FFF2-40B4-BE49-F238E27FC236}">
                <a16:creationId xmlns:a16="http://schemas.microsoft.com/office/drawing/2014/main" id="{0C782191-E877-4E8F-AB41-86703A3A363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0619" t="6914" r="11654" b="9523"/>
          <a:stretch/>
        </p:blipFill>
        <p:spPr>
          <a:xfrm>
            <a:off x="-1" y="1341439"/>
            <a:ext cx="803275" cy="863599"/>
          </a:xfrm>
          <a:prstGeom prst="rect">
            <a:avLst/>
          </a:prstGeom>
        </p:spPr>
      </p:pic>
      <p:cxnSp>
        <p:nvCxnSpPr>
          <p:cNvPr id="7" name="Gerader Verbinder 6">
            <a:extLst>
              <a:ext uri="{FF2B5EF4-FFF2-40B4-BE49-F238E27FC236}">
                <a16:creationId xmlns:a16="http://schemas.microsoft.com/office/drawing/2014/main" id="{C893F9BC-7DF1-47BB-8501-2CE456156F68}"/>
              </a:ext>
            </a:extLst>
          </p:cNvPr>
          <p:cNvCxnSpPr>
            <a:cxnSpLocks/>
          </p:cNvCxnSpPr>
          <p:nvPr userDrawn="1"/>
        </p:nvCxnSpPr>
        <p:spPr>
          <a:xfrm>
            <a:off x="1308100" y="1952625"/>
            <a:ext cx="4788000" cy="0"/>
          </a:xfrm>
          <a:prstGeom prst="line">
            <a:avLst/>
          </a:prstGeom>
          <a:ln w="9525">
            <a:solidFill>
              <a:schemeClr val="tx1"/>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7634588"/>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aglæra með mynd til hægri">
    <p:spTree>
      <p:nvGrpSpPr>
        <p:cNvPr id="1" name=""/>
        <p:cNvGrpSpPr/>
        <p:nvPr/>
      </p:nvGrpSpPr>
      <p:grpSpPr>
        <a:xfrm>
          <a:off x="0" y="0"/>
          <a:ext cx="0" cy="0"/>
          <a:chOff x="0" y="0"/>
          <a:chExt cx="0" cy="0"/>
        </a:xfrm>
      </p:grpSpPr>
      <p:sp>
        <p:nvSpPr>
          <p:cNvPr id="6" name="Bildplatzhalter 5">
            <a:extLst>
              <a:ext uri="{FF2B5EF4-FFF2-40B4-BE49-F238E27FC236}">
                <a16:creationId xmlns:a16="http://schemas.microsoft.com/office/drawing/2014/main" id="{69B4D6FD-CA71-4CFB-A3F6-00B8502E6481}"/>
              </a:ext>
            </a:extLst>
          </p:cNvPr>
          <p:cNvSpPr>
            <a:spLocks noGrp="1"/>
          </p:cNvSpPr>
          <p:nvPr>
            <p:ph type="pic" sz="quarter" idx="10"/>
          </p:nvPr>
        </p:nvSpPr>
        <p:spPr>
          <a:xfrm>
            <a:off x="3287713" y="225425"/>
            <a:ext cx="8677275" cy="5688000"/>
          </a:xfrm>
        </p:spPr>
        <p:txBody>
          <a:bodyPr/>
          <a:lstStyle>
            <a:lvl1pPr>
              <a:defRPr>
                <a:latin typeface="Vegagerdin FK Grotesk" panose="00000500000000000000" pitchFamily="50" charset="0"/>
              </a:defRPr>
            </a:lvl1pPr>
          </a:lstStyle>
          <a:p>
            <a:r>
              <a:rPr lang="en-US"/>
              <a:t>Click icon to add picture</a:t>
            </a:r>
            <a:endParaRPr lang="de-DE"/>
          </a:p>
        </p:txBody>
      </p:sp>
      <p:sp>
        <p:nvSpPr>
          <p:cNvPr id="3" name="Datumsplatzhalter 2">
            <a:extLst>
              <a:ext uri="{FF2B5EF4-FFF2-40B4-BE49-F238E27FC236}">
                <a16:creationId xmlns:a16="http://schemas.microsoft.com/office/drawing/2014/main" id="{F3B5EAD0-E740-44BD-928D-B3BD4E2902E6}"/>
              </a:ext>
            </a:extLst>
          </p:cNvPr>
          <p:cNvSpPr>
            <a:spLocks noGrp="1"/>
          </p:cNvSpPr>
          <p:nvPr>
            <p:ph type="dt" sz="half" idx="12"/>
          </p:nvPr>
        </p:nvSpPr>
        <p:spPr/>
        <p:txBody>
          <a:bodyPr/>
          <a:lstStyle>
            <a:lvl1pPr>
              <a:defRPr>
                <a:latin typeface="Vegagerdin FK Grotesk" panose="00000500000000000000" pitchFamily="50" charset="0"/>
              </a:defRPr>
            </a:lvl1pPr>
          </a:lstStyle>
          <a:p>
            <a:endParaRPr lang="en-GB"/>
          </a:p>
        </p:txBody>
      </p:sp>
      <p:sp>
        <p:nvSpPr>
          <p:cNvPr id="5" name="Fußzeilenplatzhalter 4">
            <a:extLst>
              <a:ext uri="{FF2B5EF4-FFF2-40B4-BE49-F238E27FC236}">
                <a16:creationId xmlns:a16="http://schemas.microsoft.com/office/drawing/2014/main" id="{40FF8D5F-8E6A-4E3D-BBFF-EDCEA8920DC2}"/>
              </a:ext>
            </a:extLst>
          </p:cNvPr>
          <p:cNvSpPr>
            <a:spLocks noGrp="1"/>
          </p:cNvSpPr>
          <p:nvPr>
            <p:ph type="ftr" sz="quarter" idx="13"/>
          </p:nvPr>
        </p:nvSpPr>
        <p:spPr/>
        <p:txBody>
          <a:bodyPr/>
          <a:lstStyle>
            <a:lvl1pPr>
              <a:defRPr>
                <a:latin typeface="Vegagerdin FK Grotesk" panose="00000500000000000000" pitchFamily="50" charset="0"/>
              </a:defRPr>
            </a:lvl1pPr>
          </a:lstStyle>
          <a:p>
            <a:endParaRPr lang="en-GB"/>
          </a:p>
        </p:txBody>
      </p:sp>
      <p:sp>
        <p:nvSpPr>
          <p:cNvPr id="4" name="Title 3">
            <a:extLst>
              <a:ext uri="{FF2B5EF4-FFF2-40B4-BE49-F238E27FC236}">
                <a16:creationId xmlns:a16="http://schemas.microsoft.com/office/drawing/2014/main" id="{3835D89A-4198-46EF-9612-BBCEC6D240FA}"/>
              </a:ext>
            </a:extLst>
          </p:cNvPr>
          <p:cNvSpPr>
            <a:spLocks noGrp="1"/>
          </p:cNvSpPr>
          <p:nvPr>
            <p:ph type="title"/>
          </p:nvPr>
        </p:nvSpPr>
        <p:spPr>
          <a:xfrm>
            <a:off x="1055689" y="1016003"/>
            <a:ext cx="1979611" cy="468310"/>
          </a:xfrm>
        </p:spPr>
        <p:txBody>
          <a:bodyPr/>
          <a:lstStyle/>
          <a:p>
            <a:r>
              <a:rPr lang="en-US"/>
              <a:t>Click to edit Master title style</a:t>
            </a:r>
            <a:endParaRPr lang="de-DE"/>
          </a:p>
        </p:txBody>
      </p:sp>
      <p:sp>
        <p:nvSpPr>
          <p:cNvPr id="7" name="Text Placeholder 2">
            <a:extLst>
              <a:ext uri="{FF2B5EF4-FFF2-40B4-BE49-F238E27FC236}">
                <a16:creationId xmlns:a16="http://schemas.microsoft.com/office/drawing/2014/main" id="{011A9D93-605C-446C-8AF4-626E19240212}"/>
              </a:ext>
            </a:extLst>
          </p:cNvPr>
          <p:cNvSpPr>
            <a:spLocks noGrp="1"/>
          </p:cNvSpPr>
          <p:nvPr>
            <p:ph type="body" sz="quarter" idx="14"/>
          </p:nvPr>
        </p:nvSpPr>
        <p:spPr>
          <a:xfrm>
            <a:off x="803276" y="2384426"/>
            <a:ext cx="2232025" cy="3205163"/>
          </a:xfrm>
        </p:spPr>
        <p:txBody>
          <a:bodyPr/>
          <a:lstStyle>
            <a:lvl2pPr>
              <a:buClr>
                <a:schemeClr val="accent3"/>
              </a:buClr>
              <a:defRPr/>
            </a:lvl2pPr>
            <a:lvl3pPr>
              <a:buClr>
                <a:schemeClr val="accent3"/>
              </a:buClr>
              <a:defRPr/>
            </a:lvl3pPr>
            <a:lvl4pPr>
              <a:buClr>
                <a:schemeClr val="accent3"/>
              </a:buClr>
              <a:defRPr/>
            </a:lvl4pPr>
            <a:lvl5pPr>
              <a:buClr>
                <a:schemeClr val="accent3"/>
              </a:buClr>
              <a:defRPr/>
            </a:lvl5pPr>
            <a:lvl6pPr>
              <a:buClr>
                <a:schemeClr val="accent3"/>
              </a:buClr>
              <a:defRPr/>
            </a:lvl6pPr>
            <a:lvl7pPr>
              <a:buClr>
                <a:schemeClr val="accent3"/>
              </a:buClr>
              <a:defRPr/>
            </a:lvl7pPr>
            <a:lvl8pPr>
              <a:buClr>
                <a:schemeClr val="accent3"/>
              </a:buClr>
              <a:defRPr/>
            </a:lvl8pPr>
            <a:lvl9pPr>
              <a:buClr>
                <a:schemeClr val="accent3"/>
              </a:buCl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Tree>
    <p:extLst>
      <p:ext uri="{BB962C8B-B14F-4D97-AF65-F5344CB8AC3E}">
        <p14:creationId xmlns:p14="http://schemas.microsoft.com/office/powerpoint/2010/main" val="2959030472"/>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unktaglæra með mynd til vinstri">
    <p:spTree>
      <p:nvGrpSpPr>
        <p:cNvPr id="1" name=""/>
        <p:cNvGrpSpPr/>
        <p:nvPr/>
      </p:nvGrpSpPr>
      <p:grpSpPr>
        <a:xfrm>
          <a:off x="0" y="0"/>
          <a:ext cx="0" cy="0"/>
          <a:chOff x="0" y="0"/>
          <a:chExt cx="0" cy="0"/>
        </a:xfrm>
      </p:grpSpPr>
      <p:sp>
        <p:nvSpPr>
          <p:cNvPr id="8" name="Bildplatzhalter 4">
            <a:extLst>
              <a:ext uri="{FF2B5EF4-FFF2-40B4-BE49-F238E27FC236}">
                <a16:creationId xmlns:a16="http://schemas.microsoft.com/office/drawing/2014/main" id="{A7ED012F-41B1-4B51-8488-57DF9C5806AA}"/>
              </a:ext>
            </a:extLst>
          </p:cNvPr>
          <p:cNvSpPr>
            <a:spLocks noGrp="1"/>
          </p:cNvSpPr>
          <p:nvPr>
            <p:ph type="pic" sz="quarter" idx="11"/>
          </p:nvPr>
        </p:nvSpPr>
        <p:spPr>
          <a:xfrm>
            <a:off x="402400" y="1089025"/>
            <a:ext cx="4464050" cy="4427537"/>
          </a:xfrm>
        </p:spPr>
        <p:txBody>
          <a:bodyPr/>
          <a:lstStyle>
            <a:lvl1pPr>
              <a:defRPr>
                <a:latin typeface="Vegagerdin FK Grotesk" panose="00000500000000000000" pitchFamily="50" charset="0"/>
              </a:defRPr>
            </a:lvl1pPr>
          </a:lstStyle>
          <a:p>
            <a:r>
              <a:rPr lang="en-US"/>
              <a:t>Click icon to add picture</a:t>
            </a:r>
            <a:endParaRPr lang="de-DE"/>
          </a:p>
        </p:txBody>
      </p:sp>
      <p:sp>
        <p:nvSpPr>
          <p:cNvPr id="3" name="Title 2">
            <a:extLst>
              <a:ext uri="{FF2B5EF4-FFF2-40B4-BE49-F238E27FC236}">
                <a16:creationId xmlns:a16="http://schemas.microsoft.com/office/drawing/2014/main" id="{925D6596-AB6D-4E10-95BB-582D54EF9600}"/>
              </a:ext>
            </a:extLst>
          </p:cNvPr>
          <p:cNvSpPr>
            <a:spLocks noGrp="1"/>
          </p:cNvSpPr>
          <p:nvPr>
            <p:ph type="title"/>
          </p:nvPr>
        </p:nvSpPr>
        <p:spPr>
          <a:xfrm>
            <a:off x="5519738" y="1016003"/>
            <a:ext cx="5329235" cy="468310"/>
          </a:xfrm>
        </p:spPr>
        <p:txBody>
          <a:bodyPr/>
          <a:lstStyle/>
          <a:p>
            <a:r>
              <a:rPr lang="en-US"/>
              <a:t>Click to edit Master title style</a:t>
            </a:r>
            <a:endParaRPr lang="de-DE"/>
          </a:p>
        </p:txBody>
      </p:sp>
      <p:sp>
        <p:nvSpPr>
          <p:cNvPr id="7" name="Text Placeholder 2">
            <a:extLst>
              <a:ext uri="{FF2B5EF4-FFF2-40B4-BE49-F238E27FC236}">
                <a16:creationId xmlns:a16="http://schemas.microsoft.com/office/drawing/2014/main" id="{A0E1BBDF-1E00-4C8F-A92D-56DD00D17055}"/>
              </a:ext>
            </a:extLst>
          </p:cNvPr>
          <p:cNvSpPr>
            <a:spLocks noGrp="1"/>
          </p:cNvSpPr>
          <p:nvPr>
            <p:ph type="body" sz="quarter" idx="13"/>
          </p:nvPr>
        </p:nvSpPr>
        <p:spPr>
          <a:xfrm>
            <a:off x="5267325" y="2384425"/>
            <a:ext cx="5581650" cy="3205163"/>
          </a:xfrm>
        </p:spPr>
        <p:txBody>
          <a:bodyPr/>
          <a:lstStyle>
            <a:lvl2pPr>
              <a:buClr>
                <a:schemeClr val="accent2"/>
              </a:buClr>
              <a:defRPr/>
            </a:lvl2pPr>
            <a:lvl3pPr>
              <a:buClr>
                <a:schemeClr val="accent2"/>
              </a:buClr>
              <a:defRPr/>
            </a:lvl3pPr>
            <a:lvl4pPr>
              <a:buClr>
                <a:schemeClr val="accent2"/>
              </a:buClr>
              <a:defRPr/>
            </a:lvl4pPr>
            <a:lvl5pPr>
              <a:buClr>
                <a:schemeClr val="accent2"/>
              </a:buClr>
              <a:defRPr/>
            </a:lvl5pPr>
            <a:lvl6pPr>
              <a:buClr>
                <a:schemeClr val="accent2"/>
              </a:buClr>
              <a:defRPr/>
            </a:lvl6pPr>
            <a:lvl7pPr>
              <a:buClr>
                <a:schemeClr val="accent2"/>
              </a:buClr>
              <a:defRPr/>
            </a:lvl7pPr>
            <a:lvl8pPr>
              <a:buClr>
                <a:schemeClr val="accent2"/>
              </a:buClr>
              <a:defRPr/>
            </a:lvl8pPr>
            <a:lvl9pPr>
              <a:buClr>
                <a:schemeClr val="accent2"/>
              </a:buCl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Date Placeholder 4">
            <a:extLst>
              <a:ext uri="{FF2B5EF4-FFF2-40B4-BE49-F238E27FC236}">
                <a16:creationId xmlns:a16="http://schemas.microsoft.com/office/drawing/2014/main" id="{94A43029-470D-454B-8E3A-17EBD30725C9}"/>
              </a:ext>
            </a:extLst>
          </p:cNvPr>
          <p:cNvSpPr>
            <a:spLocks noGrp="1"/>
          </p:cNvSpPr>
          <p:nvPr>
            <p:ph type="dt" sz="half" idx="14"/>
          </p:nvPr>
        </p:nvSpPr>
        <p:spPr/>
        <p:txBody>
          <a:bodyPr/>
          <a:lstStyle/>
          <a:p>
            <a:endParaRPr lang="en-GB"/>
          </a:p>
        </p:txBody>
      </p:sp>
      <p:sp>
        <p:nvSpPr>
          <p:cNvPr id="9" name="Footer Placeholder 8">
            <a:extLst>
              <a:ext uri="{FF2B5EF4-FFF2-40B4-BE49-F238E27FC236}">
                <a16:creationId xmlns:a16="http://schemas.microsoft.com/office/drawing/2014/main" id="{92F01E27-AF50-4E81-BACF-3134FBFE8D64}"/>
              </a:ext>
            </a:extLst>
          </p:cNvPr>
          <p:cNvSpPr>
            <a:spLocks noGrp="1"/>
          </p:cNvSpPr>
          <p:nvPr>
            <p:ph type="ftr" sz="quarter" idx="15"/>
          </p:nvPr>
        </p:nvSpPr>
        <p:spPr/>
        <p:txBody>
          <a:bodyPr/>
          <a:lstStyle/>
          <a:p>
            <a:endParaRPr lang="en-GB"/>
          </a:p>
        </p:txBody>
      </p:sp>
    </p:spTree>
    <p:extLst>
      <p:ext uri="{BB962C8B-B14F-4D97-AF65-F5344CB8AC3E}">
        <p14:creationId xmlns:p14="http://schemas.microsoft.com/office/powerpoint/2010/main" val="572706803"/>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unktaglæra með mynd til hægri">
    <p:spTree>
      <p:nvGrpSpPr>
        <p:cNvPr id="1" name=""/>
        <p:cNvGrpSpPr/>
        <p:nvPr/>
      </p:nvGrpSpPr>
      <p:grpSpPr>
        <a:xfrm>
          <a:off x="0" y="0"/>
          <a:ext cx="0" cy="0"/>
          <a:chOff x="0" y="0"/>
          <a:chExt cx="0" cy="0"/>
        </a:xfrm>
      </p:grpSpPr>
      <p:sp>
        <p:nvSpPr>
          <p:cNvPr id="6" name="Bildplatzhalter 5">
            <a:extLst>
              <a:ext uri="{FF2B5EF4-FFF2-40B4-BE49-F238E27FC236}">
                <a16:creationId xmlns:a16="http://schemas.microsoft.com/office/drawing/2014/main" id="{69B4D6FD-CA71-4CFB-A3F6-00B8502E6481}"/>
              </a:ext>
            </a:extLst>
          </p:cNvPr>
          <p:cNvSpPr>
            <a:spLocks noGrp="1"/>
          </p:cNvSpPr>
          <p:nvPr>
            <p:ph type="pic" sz="quarter" idx="10"/>
          </p:nvPr>
        </p:nvSpPr>
        <p:spPr>
          <a:xfrm>
            <a:off x="6635750" y="225425"/>
            <a:ext cx="5329238" cy="5291138"/>
          </a:xfrm>
        </p:spPr>
        <p:txBody>
          <a:bodyPr/>
          <a:lstStyle>
            <a:lvl1pPr>
              <a:defRPr>
                <a:latin typeface="Vegagerdin FK Grotesk" panose="00000500000000000000" pitchFamily="50" charset="0"/>
              </a:defRPr>
            </a:lvl1pPr>
          </a:lstStyle>
          <a:p>
            <a:r>
              <a:rPr lang="en-US"/>
              <a:t>Click icon to add picture</a:t>
            </a:r>
            <a:endParaRPr lang="de-DE"/>
          </a:p>
        </p:txBody>
      </p:sp>
      <p:sp>
        <p:nvSpPr>
          <p:cNvPr id="3" name="Datumsplatzhalter 2">
            <a:extLst>
              <a:ext uri="{FF2B5EF4-FFF2-40B4-BE49-F238E27FC236}">
                <a16:creationId xmlns:a16="http://schemas.microsoft.com/office/drawing/2014/main" id="{F3B5EAD0-E740-44BD-928D-B3BD4E2902E6}"/>
              </a:ext>
            </a:extLst>
          </p:cNvPr>
          <p:cNvSpPr>
            <a:spLocks noGrp="1"/>
          </p:cNvSpPr>
          <p:nvPr>
            <p:ph type="dt" sz="half" idx="12"/>
          </p:nvPr>
        </p:nvSpPr>
        <p:spPr/>
        <p:txBody>
          <a:bodyPr/>
          <a:lstStyle>
            <a:lvl1pPr>
              <a:defRPr>
                <a:latin typeface="Vegagerdin FK Grotesk" panose="00000500000000000000" pitchFamily="50" charset="0"/>
              </a:defRPr>
            </a:lvl1pPr>
          </a:lstStyle>
          <a:p>
            <a:endParaRPr lang="en-GB"/>
          </a:p>
        </p:txBody>
      </p:sp>
      <p:sp>
        <p:nvSpPr>
          <p:cNvPr id="5" name="Fußzeilenplatzhalter 4">
            <a:extLst>
              <a:ext uri="{FF2B5EF4-FFF2-40B4-BE49-F238E27FC236}">
                <a16:creationId xmlns:a16="http://schemas.microsoft.com/office/drawing/2014/main" id="{40FF8D5F-8E6A-4E3D-BBFF-EDCEA8920DC2}"/>
              </a:ext>
            </a:extLst>
          </p:cNvPr>
          <p:cNvSpPr>
            <a:spLocks noGrp="1"/>
          </p:cNvSpPr>
          <p:nvPr>
            <p:ph type="ftr" sz="quarter" idx="13"/>
          </p:nvPr>
        </p:nvSpPr>
        <p:spPr/>
        <p:txBody>
          <a:bodyPr/>
          <a:lstStyle>
            <a:lvl1pPr>
              <a:defRPr>
                <a:latin typeface="Vegagerdin FK Grotesk" panose="00000500000000000000" pitchFamily="50" charset="0"/>
              </a:defRPr>
            </a:lvl1pPr>
          </a:lstStyle>
          <a:p>
            <a:endParaRPr lang="en-GB"/>
          </a:p>
        </p:txBody>
      </p:sp>
      <p:sp>
        <p:nvSpPr>
          <p:cNvPr id="4" name="Title 3">
            <a:extLst>
              <a:ext uri="{FF2B5EF4-FFF2-40B4-BE49-F238E27FC236}">
                <a16:creationId xmlns:a16="http://schemas.microsoft.com/office/drawing/2014/main" id="{3835D89A-4198-46EF-9612-BBCEC6D240FA}"/>
              </a:ext>
            </a:extLst>
          </p:cNvPr>
          <p:cNvSpPr>
            <a:spLocks noGrp="1"/>
          </p:cNvSpPr>
          <p:nvPr>
            <p:ph type="title"/>
          </p:nvPr>
        </p:nvSpPr>
        <p:spPr>
          <a:xfrm>
            <a:off x="1055689" y="1016003"/>
            <a:ext cx="5327650" cy="468310"/>
          </a:xfrm>
        </p:spPr>
        <p:txBody>
          <a:bodyPr/>
          <a:lstStyle/>
          <a:p>
            <a:r>
              <a:rPr lang="en-US"/>
              <a:t>Click to edit Master title style</a:t>
            </a:r>
            <a:endParaRPr lang="de-DE"/>
          </a:p>
        </p:txBody>
      </p:sp>
      <p:sp>
        <p:nvSpPr>
          <p:cNvPr id="7" name="Text Placeholder 2">
            <a:extLst>
              <a:ext uri="{FF2B5EF4-FFF2-40B4-BE49-F238E27FC236}">
                <a16:creationId xmlns:a16="http://schemas.microsoft.com/office/drawing/2014/main" id="{F72D2DB2-9CE5-4DC8-8B49-187827F9E274}"/>
              </a:ext>
            </a:extLst>
          </p:cNvPr>
          <p:cNvSpPr>
            <a:spLocks noGrp="1"/>
          </p:cNvSpPr>
          <p:nvPr>
            <p:ph type="body" sz="quarter" idx="14"/>
          </p:nvPr>
        </p:nvSpPr>
        <p:spPr>
          <a:xfrm>
            <a:off x="803276" y="2384426"/>
            <a:ext cx="5580063" cy="3205163"/>
          </a:xfrm>
        </p:spPr>
        <p:txBody>
          <a:bodyPr/>
          <a:lstStyle>
            <a:lvl2pPr>
              <a:buClr>
                <a:schemeClr val="accent3"/>
              </a:buClr>
              <a:defRPr/>
            </a:lvl2pPr>
            <a:lvl3pPr>
              <a:buClr>
                <a:schemeClr val="accent3"/>
              </a:buClr>
              <a:defRPr/>
            </a:lvl3pPr>
            <a:lvl4pPr>
              <a:buClr>
                <a:schemeClr val="accent3"/>
              </a:buClr>
              <a:defRPr/>
            </a:lvl4pPr>
            <a:lvl5pPr>
              <a:buClr>
                <a:schemeClr val="accent3"/>
              </a:buClr>
              <a:defRPr/>
            </a:lvl5pPr>
            <a:lvl6pPr>
              <a:buClr>
                <a:schemeClr val="accent3"/>
              </a:buClr>
              <a:defRPr/>
            </a:lvl6pPr>
            <a:lvl7pPr>
              <a:buClr>
                <a:schemeClr val="accent3"/>
              </a:buClr>
              <a:defRPr/>
            </a:lvl7pPr>
            <a:lvl8pPr>
              <a:buClr>
                <a:schemeClr val="accent3"/>
              </a:buClr>
              <a:defRPr/>
            </a:lvl8pPr>
            <a:lvl9pPr>
              <a:buClr>
                <a:schemeClr val="accent3"/>
              </a:buCl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Tree>
    <p:extLst>
      <p:ext uri="{BB962C8B-B14F-4D97-AF65-F5344CB8AC3E}">
        <p14:creationId xmlns:p14="http://schemas.microsoft.com/office/powerpoint/2010/main" val="5770828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Myndaglæra">
    <p:spTree>
      <p:nvGrpSpPr>
        <p:cNvPr id="1" name=""/>
        <p:cNvGrpSpPr/>
        <p:nvPr/>
      </p:nvGrpSpPr>
      <p:grpSpPr>
        <a:xfrm>
          <a:off x="0" y="0"/>
          <a:ext cx="0" cy="0"/>
          <a:chOff x="0" y="0"/>
          <a:chExt cx="0" cy="0"/>
        </a:xfrm>
      </p:grpSpPr>
      <p:sp>
        <p:nvSpPr>
          <p:cNvPr id="4" name="Bildplatzhalter 3">
            <a:extLst>
              <a:ext uri="{FF2B5EF4-FFF2-40B4-BE49-F238E27FC236}">
                <a16:creationId xmlns:a16="http://schemas.microsoft.com/office/drawing/2014/main" id="{496BAC4B-CD0A-445F-B63B-E28CEB10609E}"/>
              </a:ext>
            </a:extLst>
          </p:cNvPr>
          <p:cNvSpPr>
            <a:spLocks noGrp="1"/>
          </p:cNvSpPr>
          <p:nvPr>
            <p:ph type="pic" sz="quarter" idx="10"/>
          </p:nvPr>
        </p:nvSpPr>
        <p:spPr>
          <a:xfrm>
            <a:off x="1055688" y="225425"/>
            <a:ext cx="10909300" cy="5291138"/>
          </a:xfrm>
        </p:spPr>
        <p:txBody>
          <a:bodyPr/>
          <a:lstStyle>
            <a:lvl1pPr>
              <a:defRPr>
                <a:latin typeface="Vegagerdin FK Grotesk" panose="00000500000000000000" pitchFamily="50" charset="0"/>
              </a:defRPr>
            </a:lvl1pPr>
          </a:lstStyle>
          <a:p>
            <a:r>
              <a:rPr lang="en-US"/>
              <a:t>Click icon to add picture</a:t>
            </a:r>
            <a:endParaRPr lang="de-DE"/>
          </a:p>
        </p:txBody>
      </p:sp>
      <p:sp>
        <p:nvSpPr>
          <p:cNvPr id="2" name="Datumsplatzhalter 1">
            <a:extLst>
              <a:ext uri="{FF2B5EF4-FFF2-40B4-BE49-F238E27FC236}">
                <a16:creationId xmlns:a16="http://schemas.microsoft.com/office/drawing/2014/main" id="{E338EE93-3208-4A33-ABAA-9C242320681A}"/>
              </a:ext>
            </a:extLst>
          </p:cNvPr>
          <p:cNvSpPr>
            <a:spLocks noGrp="1"/>
          </p:cNvSpPr>
          <p:nvPr>
            <p:ph type="dt" sz="half" idx="11"/>
          </p:nvPr>
        </p:nvSpPr>
        <p:spPr/>
        <p:txBody>
          <a:bodyPr/>
          <a:lstStyle>
            <a:lvl1pPr>
              <a:defRPr>
                <a:latin typeface="Vegagerdin FK Grotesk" panose="00000500000000000000" pitchFamily="50" charset="0"/>
              </a:defRPr>
            </a:lvl1pPr>
          </a:lstStyle>
          <a:p>
            <a:endParaRPr lang="en-GB"/>
          </a:p>
        </p:txBody>
      </p:sp>
      <p:sp>
        <p:nvSpPr>
          <p:cNvPr id="3" name="Fußzeilenplatzhalter 2">
            <a:extLst>
              <a:ext uri="{FF2B5EF4-FFF2-40B4-BE49-F238E27FC236}">
                <a16:creationId xmlns:a16="http://schemas.microsoft.com/office/drawing/2014/main" id="{8FCC7208-95CE-443C-A315-300B3730A138}"/>
              </a:ext>
            </a:extLst>
          </p:cNvPr>
          <p:cNvSpPr>
            <a:spLocks noGrp="1"/>
          </p:cNvSpPr>
          <p:nvPr>
            <p:ph type="ftr" sz="quarter" idx="12"/>
          </p:nvPr>
        </p:nvSpPr>
        <p:spPr/>
        <p:txBody>
          <a:bodyPr/>
          <a:lstStyle>
            <a:lvl1pPr>
              <a:defRPr>
                <a:latin typeface="Vegagerdin FK Grotesk" panose="00000500000000000000" pitchFamily="50" charset="0"/>
              </a:defRPr>
            </a:lvl1pPr>
          </a:lstStyle>
          <a:p>
            <a:endParaRPr lang="en-GB"/>
          </a:p>
        </p:txBody>
      </p:sp>
      <p:sp>
        <p:nvSpPr>
          <p:cNvPr id="7" name="Title 6">
            <a:extLst>
              <a:ext uri="{FF2B5EF4-FFF2-40B4-BE49-F238E27FC236}">
                <a16:creationId xmlns:a16="http://schemas.microsoft.com/office/drawing/2014/main" id="{1AC19D85-A80B-47C5-83F2-92B9E8F3C962}"/>
              </a:ext>
            </a:extLst>
          </p:cNvPr>
          <p:cNvSpPr>
            <a:spLocks noGrp="1"/>
          </p:cNvSpPr>
          <p:nvPr>
            <p:ph type="title"/>
          </p:nvPr>
        </p:nvSpPr>
        <p:spPr>
          <a:xfrm>
            <a:off x="1055688" y="3536950"/>
            <a:ext cx="4211639" cy="858720"/>
          </a:xfrm>
          <a:solidFill>
            <a:schemeClr val="bg1"/>
          </a:solidFill>
        </p:spPr>
        <p:txBody>
          <a:bodyPr vert="horz" lIns="378000" tIns="216000" rIns="0" bIns="216000" rtlCol="0" anchor="t" anchorCtr="0">
            <a:noAutofit/>
          </a:bodyPr>
          <a:lstStyle>
            <a:lvl1pPr>
              <a:defRPr lang="de-DE" sz="1400" dirty="0"/>
            </a:lvl1pPr>
          </a:lstStyle>
          <a:p>
            <a:pPr lvl="0">
              <a:lnSpc>
                <a:spcPct val="100000"/>
              </a:lnSpc>
            </a:pPr>
            <a:r>
              <a:rPr lang="en-US"/>
              <a:t>Click to edit Master title style</a:t>
            </a:r>
            <a:endParaRPr lang="de-DE"/>
          </a:p>
        </p:txBody>
      </p:sp>
    </p:spTree>
    <p:extLst>
      <p:ext uri="{BB962C8B-B14F-4D97-AF65-F5344CB8AC3E}">
        <p14:creationId xmlns:p14="http://schemas.microsoft.com/office/powerpoint/2010/main" val="21308467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yndaglæra með 2 myndum og myndatextum">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6F117815-7375-41F6-A24D-53375A57945D}"/>
              </a:ext>
            </a:extLst>
          </p:cNvPr>
          <p:cNvSpPr>
            <a:spLocks noGrp="1"/>
          </p:cNvSpPr>
          <p:nvPr>
            <p:ph type="pic" sz="quarter" idx="10"/>
          </p:nvPr>
        </p:nvSpPr>
        <p:spPr>
          <a:xfrm>
            <a:off x="1055688" y="1628775"/>
            <a:ext cx="5327650" cy="2771775"/>
          </a:xfrm>
        </p:spPr>
        <p:txBody>
          <a:bodyPr/>
          <a:lstStyle>
            <a:lvl1pPr>
              <a:defRPr>
                <a:latin typeface="Vegagerdin FK Grotesk" panose="00000500000000000000" pitchFamily="50" charset="0"/>
              </a:defRPr>
            </a:lvl1pPr>
          </a:lstStyle>
          <a:p>
            <a:r>
              <a:rPr lang="en-US"/>
              <a:t>Click icon to add picture</a:t>
            </a:r>
            <a:endParaRPr lang="de-DE"/>
          </a:p>
        </p:txBody>
      </p:sp>
      <p:sp>
        <p:nvSpPr>
          <p:cNvPr id="8" name="Bildplatzhalter 4">
            <a:extLst>
              <a:ext uri="{FF2B5EF4-FFF2-40B4-BE49-F238E27FC236}">
                <a16:creationId xmlns:a16="http://schemas.microsoft.com/office/drawing/2014/main" id="{9F08249A-7BD9-4D88-AB6A-8452774F7957}"/>
              </a:ext>
            </a:extLst>
          </p:cNvPr>
          <p:cNvSpPr>
            <a:spLocks noGrp="1"/>
          </p:cNvSpPr>
          <p:nvPr>
            <p:ph type="pic" sz="quarter" idx="12"/>
          </p:nvPr>
        </p:nvSpPr>
        <p:spPr>
          <a:xfrm>
            <a:off x="6637338" y="1628775"/>
            <a:ext cx="5327650" cy="2771775"/>
          </a:xfrm>
        </p:spPr>
        <p:txBody>
          <a:bodyPr/>
          <a:lstStyle>
            <a:lvl1pPr>
              <a:defRPr>
                <a:latin typeface="Vegagerdin FK Grotesk" panose="00000500000000000000" pitchFamily="50" charset="0"/>
              </a:defRPr>
            </a:lvl1pPr>
          </a:lstStyle>
          <a:p>
            <a:r>
              <a:rPr lang="en-US"/>
              <a:t>Click icon to add picture</a:t>
            </a:r>
            <a:endParaRPr lang="de-DE"/>
          </a:p>
        </p:txBody>
      </p:sp>
      <p:sp>
        <p:nvSpPr>
          <p:cNvPr id="4" name="Datumsplatzhalter 3">
            <a:extLst>
              <a:ext uri="{FF2B5EF4-FFF2-40B4-BE49-F238E27FC236}">
                <a16:creationId xmlns:a16="http://schemas.microsoft.com/office/drawing/2014/main" id="{C515F837-0643-4617-9D04-DA55431CDB5D}"/>
              </a:ext>
            </a:extLst>
          </p:cNvPr>
          <p:cNvSpPr>
            <a:spLocks noGrp="1"/>
          </p:cNvSpPr>
          <p:nvPr>
            <p:ph type="dt" sz="half" idx="14"/>
          </p:nvPr>
        </p:nvSpPr>
        <p:spPr/>
        <p:txBody>
          <a:bodyPr/>
          <a:lstStyle>
            <a:lvl1pPr>
              <a:defRPr>
                <a:latin typeface="Vegagerdin FK Grotesk" panose="00000500000000000000" pitchFamily="50" charset="0"/>
              </a:defRPr>
            </a:lvl1pPr>
          </a:lstStyle>
          <a:p>
            <a:endParaRPr lang="en-GB"/>
          </a:p>
        </p:txBody>
      </p:sp>
      <p:sp>
        <p:nvSpPr>
          <p:cNvPr id="6" name="Fußzeilenplatzhalter 5">
            <a:extLst>
              <a:ext uri="{FF2B5EF4-FFF2-40B4-BE49-F238E27FC236}">
                <a16:creationId xmlns:a16="http://schemas.microsoft.com/office/drawing/2014/main" id="{793ECFCE-BBE4-4D7E-A879-13FD57E9EEEE}"/>
              </a:ext>
            </a:extLst>
          </p:cNvPr>
          <p:cNvSpPr>
            <a:spLocks noGrp="1"/>
          </p:cNvSpPr>
          <p:nvPr>
            <p:ph type="ftr" sz="quarter" idx="15"/>
          </p:nvPr>
        </p:nvSpPr>
        <p:spPr/>
        <p:txBody>
          <a:bodyPr/>
          <a:lstStyle>
            <a:lvl1pPr>
              <a:defRPr>
                <a:latin typeface="Vegagerdin FK Grotesk" panose="00000500000000000000" pitchFamily="50" charset="0"/>
              </a:defRPr>
            </a:lvl1pPr>
          </a:lstStyle>
          <a:p>
            <a:endParaRPr lang="en-GB"/>
          </a:p>
        </p:txBody>
      </p:sp>
      <p:sp>
        <p:nvSpPr>
          <p:cNvPr id="10" name="Title 9">
            <a:extLst>
              <a:ext uri="{FF2B5EF4-FFF2-40B4-BE49-F238E27FC236}">
                <a16:creationId xmlns:a16="http://schemas.microsoft.com/office/drawing/2014/main" id="{E3C1B81E-9887-41B6-B164-E216C1C3CAC1}"/>
              </a:ext>
            </a:extLst>
          </p:cNvPr>
          <p:cNvSpPr>
            <a:spLocks noGrp="1"/>
          </p:cNvSpPr>
          <p:nvPr>
            <p:ph type="title"/>
          </p:nvPr>
        </p:nvSpPr>
        <p:spPr/>
        <p:txBody>
          <a:bodyPr/>
          <a:lstStyle/>
          <a:p>
            <a:r>
              <a:rPr lang="en-US"/>
              <a:t>Click to edit Master title style</a:t>
            </a:r>
            <a:endParaRPr lang="de-DE"/>
          </a:p>
        </p:txBody>
      </p:sp>
      <p:sp>
        <p:nvSpPr>
          <p:cNvPr id="11" name="Textplatzhalter 6">
            <a:extLst>
              <a:ext uri="{FF2B5EF4-FFF2-40B4-BE49-F238E27FC236}">
                <a16:creationId xmlns:a16="http://schemas.microsoft.com/office/drawing/2014/main" id="{EAD5C01E-6CA1-49DC-AD39-9645EDAD5D91}"/>
              </a:ext>
            </a:extLst>
          </p:cNvPr>
          <p:cNvSpPr>
            <a:spLocks noGrp="1"/>
          </p:cNvSpPr>
          <p:nvPr>
            <p:ph type="body" sz="quarter" idx="16"/>
          </p:nvPr>
        </p:nvSpPr>
        <p:spPr>
          <a:xfrm>
            <a:off x="1055688" y="4614863"/>
            <a:ext cx="5327650" cy="974725"/>
          </a:xfrm>
        </p:spPr>
        <p:txBody>
          <a:bodyPr/>
          <a:lstStyle>
            <a:lvl1pPr marL="0" indent="0">
              <a:buFont typeface="+mj-lt"/>
              <a:buNone/>
              <a:defRPr b="0"/>
            </a:lvl1pPr>
            <a:lvl2pPr marL="0" indent="0">
              <a:buClr>
                <a:schemeClr val="accent2"/>
              </a:buClr>
              <a:buNone/>
              <a:defRPr/>
            </a:lvl2pPr>
            <a:lvl3pPr marL="0" indent="0">
              <a:buClr>
                <a:schemeClr val="accent2"/>
              </a:buClr>
              <a:buNone/>
              <a:defRPr/>
            </a:lvl3pPr>
            <a:lvl4pPr marL="0" indent="0">
              <a:buClr>
                <a:schemeClr val="accent2"/>
              </a:buClr>
              <a:buNone/>
              <a:defRPr/>
            </a:lvl4pPr>
            <a:lvl5pPr marL="0" indent="0">
              <a:buClr>
                <a:schemeClr val="accent2"/>
              </a:buClr>
              <a:buNone/>
              <a:defRPr/>
            </a:lvl5pPr>
            <a:lvl6pPr marL="0" indent="0">
              <a:buClr>
                <a:schemeClr val="accent2"/>
              </a:buClr>
              <a:buNone/>
              <a:defRPr/>
            </a:lvl6pPr>
            <a:lvl7pPr marL="0" indent="0">
              <a:buClr>
                <a:schemeClr val="accent2"/>
              </a:buClr>
              <a:buNone/>
              <a:defRPr/>
            </a:lvl7pPr>
            <a:lvl8pPr marL="0" indent="0">
              <a:buClr>
                <a:schemeClr val="accent2"/>
              </a:buClr>
              <a:buNone/>
              <a:defRPr/>
            </a:lvl8pPr>
            <a:lvl9pPr marL="0" indent="0">
              <a:buClr>
                <a:schemeClr val="accent2"/>
              </a:buClr>
              <a:buNone/>
              <a:defRPr/>
            </a:lvl9pPr>
          </a:lstStyle>
          <a:p>
            <a:pPr lvl="0"/>
            <a:r>
              <a:rPr lang="en-US"/>
              <a:t>Click to edit Master text styles</a:t>
            </a:r>
          </a:p>
        </p:txBody>
      </p:sp>
      <p:sp>
        <p:nvSpPr>
          <p:cNvPr id="12" name="Textplatzhalter 6">
            <a:extLst>
              <a:ext uri="{FF2B5EF4-FFF2-40B4-BE49-F238E27FC236}">
                <a16:creationId xmlns:a16="http://schemas.microsoft.com/office/drawing/2014/main" id="{2BAD5709-212A-487C-9827-05489FEB53BA}"/>
              </a:ext>
            </a:extLst>
          </p:cNvPr>
          <p:cNvSpPr>
            <a:spLocks noGrp="1"/>
          </p:cNvSpPr>
          <p:nvPr>
            <p:ph type="body" sz="quarter" idx="17"/>
          </p:nvPr>
        </p:nvSpPr>
        <p:spPr>
          <a:xfrm>
            <a:off x="6637339" y="4614863"/>
            <a:ext cx="5327650" cy="974725"/>
          </a:xfrm>
        </p:spPr>
        <p:txBody>
          <a:bodyPr/>
          <a:lstStyle>
            <a:lvl1pPr marL="0" indent="0">
              <a:buFont typeface="+mj-lt"/>
              <a:buNone/>
              <a:defRPr b="0"/>
            </a:lvl1pPr>
            <a:lvl2pPr marL="0" indent="0">
              <a:buClr>
                <a:schemeClr val="accent2"/>
              </a:buClr>
              <a:buNone/>
              <a:defRPr/>
            </a:lvl2pPr>
            <a:lvl3pPr marL="0" indent="0">
              <a:buClr>
                <a:schemeClr val="accent2"/>
              </a:buClr>
              <a:buNone/>
              <a:defRPr/>
            </a:lvl3pPr>
            <a:lvl4pPr marL="0" indent="0">
              <a:buClr>
                <a:schemeClr val="accent2"/>
              </a:buClr>
              <a:buNone/>
              <a:defRPr/>
            </a:lvl4pPr>
            <a:lvl5pPr marL="0" indent="0">
              <a:buClr>
                <a:schemeClr val="accent2"/>
              </a:buClr>
              <a:buNone/>
              <a:defRPr/>
            </a:lvl5pPr>
            <a:lvl6pPr marL="0" indent="0">
              <a:buClr>
                <a:schemeClr val="accent2"/>
              </a:buClr>
              <a:buNone/>
              <a:defRPr/>
            </a:lvl6pPr>
            <a:lvl7pPr marL="0" indent="0">
              <a:buClr>
                <a:schemeClr val="accent2"/>
              </a:buClr>
              <a:buNone/>
              <a:defRPr/>
            </a:lvl7pPr>
            <a:lvl8pPr marL="0" indent="0">
              <a:buClr>
                <a:schemeClr val="accent2"/>
              </a:buClr>
              <a:buNone/>
              <a:defRPr/>
            </a:lvl8pPr>
            <a:lvl9pPr marL="0" indent="0">
              <a:buClr>
                <a:schemeClr val="accent2"/>
              </a:buClr>
              <a:buNone/>
              <a:defRPr/>
            </a:lvl9pPr>
          </a:lstStyle>
          <a:p>
            <a:pPr lvl="0"/>
            <a:r>
              <a:rPr lang="en-US"/>
              <a:t>Click to edit Master text styles</a:t>
            </a:r>
          </a:p>
        </p:txBody>
      </p:sp>
    </p:spTree>
    <p:extLst>
      <p:ext uri="{BB962C8B-B14F-4D97-AF65-F5344CB8AC3E}">
        <p14:creationId xmlns:p14="http://schemas.microsoft.com/office/powerpoint/2010/main" val="3308894498"/>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Myndaglæra með 2 myndum">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6F117815-7375-41F6-A24D-53375A57945D}"/>
              </a:ext>
            </a:extLst>
          </p:cNvPr>
          <p:cNvSpPr>
            <a:spLocks noGrp="1"/>
          </p:cNvSpPr>
          <p:nvPr>
            <p:ph type="pic" sz="quarter" idx="10"/>
          </p:nvPr>
        </p:nvSpPr>
        <p:spPr>
          <a:xfrm>
            <a:off x="1055688" y="2205038"/>
            <a:ext cx="5327650" cy="3311525"/>
          </a:xfrm>
        </p:spPr>
        <p:txBody>
          <a:bodyPr/>
          <a:lstStyle>
            <a:lvl1pPr>
              <a:defRPr>
                <a:latin typeface="Vegagerdin FK Grotesk" panose="00000500000000000000" pitchFamily="50" charset="0"/>
              </a:defRPr>
            </a:lvl1pPr>
          </a:lstStyle>
          <a:p>
            <a:r>
              <a:rPr lang="en-US"/>
              <a:t>Click icon to add picture</a:t>
            </a:r>
            <a:endParaRPr lang="de-DE"/>
          </a:p>
        </p:txBody>
      </p:sp>
      <p:sp>
        <p:nvSpPr>
          <p:cNvPr id="8" name="Bildplatzhalter 4">
            <a:extLst>
              <a:ext uri="{FF2B5EF4-FFF2-40B4-BE49-F238E27FC236}">
                <a16:creationId xmlns:a16="http://schemas.microsoft.com/office/drawing/2014/main" id="{9F08249A-7BD9-4D88-AB6A-8452774F7957}"/>
              </a:ext>
            </a:extLst>
          </p:cNvPr>
          <p:cNvSpPr>
            <a:spLocks noGrp="1"/>
          </p:cNvSpPr>
          <p:nvPr>
            <p:ph type="pic" sz="quarter" idx="12"/>
          </p:nvPr>
        </p:nvSpPr>
        <p:spPr>
          <a:xfrm>
            <a:off x="6637338" y="2205038"/>
            <a:ext cx="5327650" cy="3311525"/>
          </a:xfrm>
        </p:spPr>
        <p:txBody>
          <a:bodyPr/>
          <a:lstStyle>
            <a:lvl1pPr>
              <a:defRPr>
                <a:latin typeface="Vegagerdin FK Grotesk" panose="00000500000000000000" pitchFamily="50" charset="0"/>
              </a:defRPr>
            </a:lvl1pPr>
          </a:lstStyle>
          <a:p>
            <a:r>
              <a:rPr lang="en-US"/>
              <a:t>Click icon to add picture</a:t>
            </a:r>
            <a:endParaRPr lang="de-DE"/>
          </a:p>
        </p:txBody>
      </p:sp>
      <p:sp>
        <p:nvSpPr>
          <p:cNvPr id="4" name="Datumsplatzhalter 3">
            <a:extLst>
              <a:ext uri="{FF2B5EF4-FFF2-40B4-BE49-F238E27FC236}">
                <a16:creationId xmlns:a16="http://schemas.microsoft.com/office/drawing/2014/main" id="{8692C1CE-144D-42FE-A1A1-78545DED223A}"/>
              </a:ext>
            </a:extLst>
          </p:cNvPr>
          <p:cNvSpPr>
            <a:spLocks noGrp="1"/>
          </p:cNvSpPr>
          <p:nvPr>
            <p:ph type="dt" sz="half" idx="13"/>
          </p:nvPr>
        </p:nvSpPr>
        <p:spPr/>
        <p:txBody>
          <a:bodyPr/>
          <a:lstStyle>
            <a:lvl1pPr>
              <a:defRPr>
                <a:latin typeface="Vegagerdin FK Grotesk" panose="00000500000000000000" pitchFamily="50" charset="0"/>
              </a:defRPr>
            </a:lvl1pPr>
          </a:lstStyle>
          <a:p>
            <a:endParaRPr lang="en-GB"/>
          </a:p>
        </p:txBody>
      </p:sp>
      <p:sp>
        <p:nvSpPr>
          <p:cNvPr id="6" name="Fußzeilenplatzhalter 5">
            <a:extLst>
              <a:ext uri="{FF2B5EF4-FFF2-40B4-BE49-F238E27FC236}">
                <a16:creationId xmlns:a16="http://schemas.microsoft.com/office/drawing/2014/main" id="{A75696AA-0E1E-47B4-8D94-C532A0445849}"/>
              </a:ext>
            </a:extLst>
          </p:cNvPr>
          <p:cNvSpPr>
            <a:spLocks noGrp="1"/>
          </p:cNvSpPr>
          <p:nvPr>
            <p:ph type="ftr" sz="quarter" idx="14"/>
          </p:nvPr>
        </p:nvSpPr>
        <p:spPr/>
        <p:txBody>
          <a:bodyPr/>
          <a:lstStyle>
            <a:lvl1pPr>
              <a:defRPr>
                <a:latin typeface="Vegagerdin FK Grotesk" panose="00000500000000000000" pitchFamily="50" charset="0"/>
              </a:defRPr>
            </a:lvl1pPr>
          </a:lstStyle>
          <a:p>
            <a:endParaRPr lang="en-GB"/>
          </a:p>
        </p:txBody>
      </p:sp>
      <p:sp>
        <p:nvSpPr>
          <p:cNvPr id="7" name="Title 6">
            <a:extLst>
              <a:ext uri="{FF2B5EF4-FFF2-40B4-BE49-F238E27FC236}">
                <a16:creationId xmlns:a16="http://schemas.microsoft.com/office/drawing/2014/main" id="{CB23A324-108D-4597-9173-E9B2430283D9}"/>
              </a:ext>
            </a:extLst>
          </p:cNvPr>
          <p:cNvSpPr>
            <a:spLocks noGrp="1"/>
          </p:cNvSpPr>
          <p:nvPr>
            <p:ph type="title"/>
          </p:nvPr>
        </p:nvSpPr>
        <p:spPr/>
        <p:txBody>
          <a:bodyPr/>
          <a:lstStyle/>
          <a:p>
            <a:r>
              <a:rPr lang="en-US"/>
              <a:t>Click to edit Master title style</a:t>
            </a:r>
            <a:endParaRPr lang="de-DE"/>
          </a:p>
        </p:txBody>
      </p:sp>
    </p:spTree>
    <p:extLst>
      <p:ext uri="{BB962C8B-B14F-4D97-AF65-F5344CB8AC3E}">
        <p14:creationId xmlns:p14="http://schemas.microsoft.com/office/powerpoint/2010/main" val="538065608"/>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lvísunarglæra">
    <p:spTree>
      <p:nvGrpSpPr>
        <p:cNvPr id="1" name=""/>
        <p:cNvGrpSpPr/>
        <p:nvPr/>
      </p:nvGrpSpPr>
      <p:grpSpPr>
        <a:xfrm>
          <a:off x="0" y="0"/>
          <a:ext cx="0" cy="0"/>
          <a:chOff x="0" y="0"/>
          <a:chExt cx="0" cy="0"/>
        </a:xfrm>
      </p:grpSpPr>
      <p:sp>
        <p:nvSpPr>
          <p:cNvPr id="4" name="Bildplatzhalter 4">
            <a:extLst>
              <a:ext uri="{FF2B5EF4-FFF2-40B4-BE49-F238E27FC236}">
                <a16:creationId xmlns:a16="http://schemas.microsoft.com/office/drawing/2014/main" id="{0CB512AA-267F-4619-8271-E0ACEDA3F019}"/>
              </a:ext>
            </a:extLst>
          </p:cNvPr>
          <p:cNvSpPr>
            <a:spLocks noGrp="1"/>
          </p:cNvSpPr>
          <p:nvPr>
            <p:ph type="pic" sz="quarter" idx="10"/>
          </p:nvPr>
        </p:nvSpPr>
        <p:spPr>
          <a:xfrm>
            <a:off x="6637338" y="1089025"/>
            <a:ext cx="5327650" cy="4427537"/>
          </a:xfrm>
        </p:spPr>
        <p:txBody>
          <a:bodyPr/>
          <a:lstStyle>
            <a:lvl1pPr>
              <a:defRPr>
                <a:latin typeface="Vegagerdin FK Grotesk" panose="00000500000000000000" pitchFamily="50" charset="0"/>
              </a:defRPr>
            </a:lvl1pPr>
          </a:lstStyle>
          <a:p>
            <a:r>
              <a:rPr lang="en-US"/>
              <a:t>Click icon to add picture</a:t>
            </a:r>
            <a:endParaRPr lang="de-DE"/>
          </a:p>
        </p:txBody>
      </p:sp>
      <p:sp>
        <p:nvSpPr>
          <p:cNvPr id="2" name="Datumsplatzhalter 1">
            <a:extLst>
              <a:ext uri="{FF2B5EF4-FFF2-40B4-BE49-F238E27FC236}">
                <a16:creationId xmlns:a16="http://schemas.microsoft.com/office/drawing/2014/main" id="{38CE6FDC-790A-492C-8CCF-C4B21B818AA9}"/>
              </a:ext>
            </a:extLst>
          </p:cNvPr>
          <p:cNvSpPr>
            <a:spLocks noGrp="1"/>
          </p:cNvSpPr>
          <p:nvPr>
            <p:ph type="dt" sz="half" idx="12"/>
          </p:nvPr>
        </p:nvSpPr>
        <p:spPr/>
        <p:txBody>
          <a:bodyPr/>
          <a:lstStyle>
            <a:lvl1pPr>
              <a:defRPr>
                <a:latin typeface="Vegagerdin FK Grotesk" panose="00000500000000000000" pitchFamily="50" charset="0"/>
              </a:defRPr>
            </a:lvl1pPr>
          </a:lstStyle>
          <a:p>
            <a:endParaRPr lang="en-GB"/>
          </a:p>
        </p:txBody>
      </p:sp>
      <p:sp>
        <p:nvSpPr>
          <p:cNvPr id="3" name="Fußzeilenplatzhalter 2">
            <a:extLst>
              <a:ext uri="{FF2B5EF4-FFF2-40B4-BE49-F238E27FC236}">
                <a16:creationId xmlns:a16="http://schemas.microsoft.com/office/drawing/2014/main" id="{38F038F5-B3A8-48BB-82E9-8B00907D60C4}"/>
              </a:ext>
            </a:extLst>
          </p:cNvPr>
          <p:cNvSpPr>
            <a:spLocks noGrp="1"/>
          </p:cNvSpPr>
          <p:nvPr>
            <p:ph type="ftr" sz="quarter" idx="13"/>
          </p:nvPr>
        </p:nvSpPr>
        <p:spPr/>
        <p:txBody>
          <a:bodyPr/>
          <a:lstStyle>
            <a:lvl1pPr>
              <a:defRPr>
                <a:latin typeface="Vegagerdin FK Grotesk" panose="00000500000000000000" pitchFamily="50" charset="0"/>
              </a:defRPr>
            </a:lvl1pPr>
          </a:lstStyle>
          <a:p>
            <a:endParaRPr lang="en-GB"/>
          </a:p>
        </p:txBody>
      </p:sp>
      <p:sp>
        <p:nvSpPr>
          <p:cNvPr id="6" name="Textplatzhalter 6">
            <a:extLst>
              <a:ext uri="{FF2B5EF4-FFF2-40B4-BE49-F238E27FC236}">
                <a16:creationId xmlns:a16="http://schemas.microsoft.com/office/drawing/2014/main" id="{830241F9-1D21-4B5A-B1B6-D58B32BC5BBA}"/>
              </a:ext>
            </a:extLst>
          </p:cNvPr>
          <p:cNvSpPr>
            <a:spLocks noGrp="1"/>
          </p:cNvSpPr>
          <p:nvPr>
            <p:ph type="body" sz="quarter" idx="14"/>
          </p:nvPr>
        </p:nvSpPr>
        <p:spPr>
          <a:xfrm>
            <a:off x="1055688" y="2384425"/>
            <a:ext cx="5327650" cy="3205163"/>
          </a:xfrm>
        </p:spPr>
        <p:txBody>
          <a:bodyPr/>
          <a:lstStyle>
            <a:lvl1pPr marL="0" indent="0">
              <a:buFont typeface="+mj-lt"/>
              <a:buNone/>
              <a:defRPr b="1"/>
            </a:lvl1pPr>
            <a:lvl2pPr marL="1972800" indent="0">
              <a:buClr>
                <a:schemeClr val="accent2"/>
              </a:buClr>
              <a:buNone/>
              <a:defRPr/>
            </a:lvl2pPr>
            <a:lvl3pPr marL="1972800" indent="0">
              <a:buClr>
                <a:schemeClr val="accent2"/>
              </a:buClr>
              <a:buNone/>
              <a:defRPr/>
            </a:lvl3pPr>
            <a:lvl4pPr marL="1972800" indent="0">
              <a:buClr>
                <a:schemeClr val="accent2"/>
              </a:buClr>
              <a:buNone/>
              <a:defRPr/>
            </a:lvl4pPr>
            <a:lvl5pPr marL="1972800" indent="0">
              <a:buClr>
                <a:schemeClr val="accent2"/>
              </a:buClr>
              <a:buNone/>
              <a:defRPr/>
            </a:lvl5pPr>
            <a:lvl6pPr marL="1972800" indent="0">
              <a:buClr>
                <a:schemeClr val="accent2"/>
              </a:buClr>
              <a:buNone/>
              <a:defRPr/>
            </a:lvl6pPr>
            <a:lvl7pPr marL="1972800" indent="0">
              <a:buClr>
                <a:schemeClr val="accent2"/>
              </a:buClr>
              <a:buNone/>
              <a:defRPr/>
            </a:lvl7pPr>
            <a:lvl8pPr marL="1972800" indent="0">
              <a:buClr>
                <a:schemeClr val="accent2"/>
              </a:buClr>
              <a:buNone/>
              <a:defRPr/>
            </a:lvl8pPr>
            <a:lvl9pPr marL="1972800" indent="0">
              <a:buClr>
                <a:schemeClr val="accent2"/>
              </a:buClr>
              <a:buNone/>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Tree>
    <p:extLst>
      <p:ext uri="{BB962C8B-B14F-4D97-AF65-F5344CB8AC3E}">
        <p14:creationId xmlns:p14="http://schemas.microsoft.com/office/powerpoint/2010/main" val="8421344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yrirsögn og einfaldur dálkur">
    <p:spTree>
      <p:nvGrpSpPr>
        <p:cNvPr id="1" name=""/>
        <p:cNvGrpSpPr/>
        <p:nvPr/>
      </p:nvGrpSpPr>
      <p:grpSpPr>
        <a:xfrm>
          <a:off x="0" y="0"/>
          <a:ext cx="0" cy="0"/>
          <a:chOff x="0" y="0"/>
          <a:chExt cx="0" cy="0"/>
        </a:xfrm>
      </p:grpSpPr>
      <p:sp>
        <p:nvSpPr>
          <p:cNvPr id="3" name="Content Placeholder 2"/>
          <p:cNvSpPr>
            <a:spLocks noGrp="1"/>
          </p:cNvSpPr>
          <p:nvPr>
            <p:ph idx="1"/>
          </p:nvPr>
        </p:nvSpPr>
        <p:spPr>
          <a:xfrm>
            <a:off x="803276" y="2384424"/>
            <a:ext cx="11161712" cy="3205164"/>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umsplatzhalter 3">
            <a:extLst>
              <a:ext uri="{FF2B5EF4-FFF2-40B4-BE49-F238E27FC236}">
                <a16:creationId xmlns:a16="http://schemas.microsoft.com/office/drawing/2014/main" id="{C728FA5C-F188-438B-A56E-24CF4823BC60}"/>
              </a:ext>
            </a:extLst>
          </p:cNvPr>
          <p:cNvSpPr>
            <a:spLocks noGrp="1"/>
          </p:cNvSpPr>
          <p:nvPr>
            <p:ph type="dt" sz="half" idx="10"/>
          </p:nvPr>
        </p:nvSpPr>
        <p:spPr/>
        <p:txBody>
          <a:bodyPr/>
          <a:lstStyle>
            <a:lvl1pPr>
              <a:defRPr>
                <a:latin typeface="Vegagerdin FK Grotesk" panose="00000500000000000000" pitchFamily="50" charset="0"/>
              </a:defRPr>
            </a:lvl1pPr>
          </a:lstStyle>
          <a:p>
            <a:endParaRPr lang="en-GB"/>
          </a:p>
        </p:txBody>
      </p:sp>
      <p:sp>
        <p:nvSpPr>
          <p:cNvPr id="5" name="Fußzeilenplatzhalter 4">
            <a:extLst>
              <a:ext uri="{FF2B5EF4-FFF2-40B4-BE49-F238E27FC236}">
                <a16:creationId xmlns:a16="http://schemas.microsoft.com/office/drawing/2014/main" id="{F127D0A2-ED00-47DE-BB77-34C873A1F960}"/>
              </a:ext>
            </a:extLst>
          </p:cNvPr>
          <p:cNvSpPr>
            <a:spLocks noGrp="1"/>
          </p:cNvSpPr>
          <p:nvPr>
            <p:ph type="ftr" sz="quarter" idx="11"/>
          </p:nvPr>
        </p:nvSpPr>
        <p:spPr/>
        <p:txBody>
          <a:bodyPr/>
          <a:lstStyle>
            <a:lvl1pPr>
              <a:defRPr>
                <a:latin typeface="Vegagerdin FK Grotesk" panose="00000500000000000000" pitchFamily="50" charset="0"/>
              </a:defRPr>
            </a:lvl1pPr>
          </a:lstStyle>
          <a:p>
            <a:endParaRPr lang="en-GB"/>
          </a:p>
        </p:txBody>
      </p:sp>
      <p:sp>
        <p:nvSpPr>
          <p:cNvPr id="7" name="Title 6">
            <a:extLst>
              <a:ext uri="{FF2B5EF4-FFF2-40B4-BE49-F238E27FC236}">
                <a16:creationId xmlns:a16="http://schemas.microsoft.com/office/drawing/2014/main" id="{F5A6EE24-1EC2-40BD-A0C3-C5EC3A040943}"/>
              </a:ext>
            </a:extLst>
          </p:cNvPr>
          <p:cNvSpPr>
            <a:spLocks noGrp="1"/>
          </p:cNvSpPr>
          <p:nvPr>
            <p:ph type="title"/>
          </p:nvPr>
        </p:nvSpPr>
        <p:spPr/>
        <p:txBody>
          <a:bodyPr/>
          <a:lstStyle/>
          <a:p>
            <a:r>
              <a:rPr lang="en-US"/>
              <a:t>Click to edit Master title style</a:t>
            </a:r>
            <a:endParaRPr lang="de-DE"/>
          </a:p>
        </p:txBody>
      </p:sp>
    </p:spTree>
    <p:extLst>
      <p:ext uri="{BB962C8B-B14F-4D97-AF65-F5344CB8AC3E}">
        <p14:creationId xmlns:p14="http://schemas.microsoft.com/office/powerpoint/2010/main" val="30844920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yrirsögn og tvöfaldur dálkur">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03275" y="2384425"/>
            <a:ext cx="5580413" cy="3205163"/>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umsplatzhalter 4">
            <a:extLst>
              <a:ext uri="{FF2B5EF4-FFF2-40B4-BE49-F238E27FC236}">
                <a16:creationId xmlns:a16="http://schemas.microsoft.com/office/drawing/2014/main" id="{D0C69CC4-B471-40F9-93D0-C1165E1095EA}"/>
              </a:ext>
            </a:extLst>
          </p:cNvPr>
          <p:cNvSpPr>
            <a:spLocks noGrp="1"/>
          </p:cNvSpPr>
          <p:nvPr>
            <p:ph type="dt" sz="half" idx="10"/>
          </p:nvPr>
        </p:nvSpPr>
        <p:spPr/>
        <p:txBody>
          <a:bodyPr/>
          <a:lstStyle>
            <a:lvl1pPr>
              <a:defRPr>
                <a:latin typeface="Vegagerdin FK Grotesk" panose="00000500000000000000" pitchFamily="50" charset="0"/>
              </a:defRPr>
            </a:lvl1pPr>
          </a:lstStyle>
          <a:p>
            <a:endParaRPr lang="en-GB"/>
          </a:p>
        </p:txBody>
      </p:sp>
      <p:sp>
        <p:nvSpPr>
          <p:cNvPr id="7" name="Fußzeilenplatzhalter 6">
            <a:extLst>
              <a:ext uri="{FF2B5EF4-FFF2-40B4-BE49-F238E27FC236}">
                <a16:creationId xmlns:a16="http://schemas.microsoft.com/office/drawing/2014/main" id="{BB8BB6C7-AEA9-4421-A02E-411E6BBD06B3}"/>
              </a:ext>
            </a:extLst>
          </p:cNvPr>
          <p:cNvSpPr>
            <a:spLocks noGrp="1"/>
          </p:cNvSpPr>
          <p:nvPr>
            <p:ph type="ftr" sz="quarter" idx="11"/>
          </p:nvPr>
        </p:nvSpPr>
        <p:spPr/>
        <p:txBody>
          <a:bodyPr/>
          <a:lstStyle>
            <a:lvl1pPr>
              <a:defRPr>
                <a:latin typeface="Vegagerdin FK Grotesk" panose="00000500000000000000" pitchFamily="50" charset="0"/>
              </a:defRPr>
            </a:lvl1pPr>
          </a:lstStyle>
          <a:p>
            <a:endParaRPr lang="en-GB"/>
          </a:p>
        </p:txBody>
      </p:sp>
      <p:sp>
        <p:nvSpPr>
          <p:cNvPr id="8" name="Title 7">
            <a:extLst>
              <a:ext uri="{FF2B5EF4-FFF2-40B4-BE49-F238E27FC236}">
                <a16:creationId xmlns:a16="http://schemas.microsoft.com/office/drawing/2014/main" id="{9F165878-8737-463F-BC0A-5101647E0F0C}"/>
              </a:ext>
            </a:extLst>
          </p:cNvPr>
          <p:cNvSpPr>
            <a:spLocks noGrp="1"/>
          </p:cNvSpPr>
          <p:nvPr>
            <p:ph type="title"/>
          </p:nvPr>
        </p:nvSpPr>
        <p:spPr/>
        <p:txBody>
          <a:bodyPr/>
          <a:lstStyle/>
          <a:p>
            <a:r>
              <a:rPr lang="en-US"/>
              <a:t>Click to edit Master title style</a:t>
            </a:r>
            <a:endParaRPr lang="de-DE"/>
          </a:p>
        </p:txBody>
      </p:sp>
      <p:sp>
        <p:nvSpPr>
          <p:cNvPr id="11" name="Content Placeholder 3">
            <a:extLst>
              <a:ext uri="{FF2B5EF4-FFF2-40B4-BE49-F238E27FC236}">
                <a16:creationId xmlns:a16="http://schemas.microsoft.com/office/drawing/2014/main" id="{DF0CE5E5-570F-4BA8-B245-ABD9CE9F260D}"/>
              </a:ext>
            </a:extLst>
          </p:cNvPr>
          <p:cNvSpPr>
            <a:spLocks noGrp="1"/>
          </p:cNvSpPr>
          <p:nvPr>
            <p:ph sz="half" idx="12"/>
          </p:nvPr>
        </p:nvSpPr>
        <p:spPr>
          <a:xfrm>
            <a:off x="6635750" y="2384425"/>
            <a:ext cx="5328000" cy="3205163"/>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9786652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Tóm glæra">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26B2278A-0862-407C-9EA0-34D928CF27BA}"/>
              </a:ext>
            </a:extLst>
          </p:cNvPr>
          <p:cNvSpPr>
            <a:spLocks noGrp="1"/>
          </p:cNvSpPr>
          <p:nvPr>
            <p:ph type="dt" sz="half" idx="10"/>
          </p:nvPr>
        </p:nvSpPr>
        <p:spPr/>
        <p:txBody>
          <a:bodyPr/>
          <a:lstStyle>
            <a:lvl1pPr>
              <a:defRPr>
                <a:latin typeface="Vegagerdin FK Grotesk" panose="00000500000000000000" pitchFamily="50" charset="0"/>
              </a:defRPr>
            </a:lvl1pPr>
          </a:lstStyle>
          <a:p>
            <a:endParaRPr lang="en-GB"/>
          </a:p>
        </p:txBody>
      </p:sp>
      <p:sp>
        <p:nvSpPr>
          <p:cNvPr id="4" name="Fußzeilenplatzhalter 3">
            <a:extLst>
              <a:ext uri="{FF2B5EF4-FFF2-40B4-BE49-F238E27FC236}">
                <a16:creationId xmlns:a16="http://schemas.microsoft.com/office/drawing/2014/main" id="{2D81D1DD-25F1-4650-9752-7B587603D65B}"/>
              </a:ext>
            </a:extLst>
          </p:cNvPr>
          <p:cNvSpPr>
            <a:spLocks noGrp="1"/>
          </p:cNvSpPr>
          <p:nvPr>
            <p:ph type="ftr" sz="quarter" idx="11"/>
          </p:nvPr>
        </p:nvSpPr>
        <p:spPr/>
        <p:txBody>
          <a:bodyPr/>
          <a:lstStyle>
            <a:lvl1pPr>
              <a:defRPr>
                <a:latin typeface="Vegagerdin FK Grotesk" panose="00000500000000000000" pitchFamily="50" charset="0"/>
              </a:defRPr>
            </a:lvl1pPr>
          </a:lstStyle>
          <a:p>
            <a:endParaRPr lang="en-GB"/>
          </a:p>
        </p:txBody>
      </p:sp>
    </p:spTree>
    <p:extLst>
      <p:ext uri="{BB962C8B-B14F-4D97-AF65-F5344CB8AC3E}">
        <p14:creationId xmlns:p14="http://schemas.microsoft.com/office/powerpoint/2010/main" val="6598641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ilglæra með mynd til hægri">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BF32DC32-E397-482F-8A18-DB866C679CB3}"/>
              </a:ext>
            </a:extLst>
          </p:cNvPr>
          <p:cNvSpPr/>
          <p:nvPr userDrawn="1"/>
        </p:nvSpPr>
        <p:spPr>
          <a:xfrm>
            <a:off x="1055688" y="2457450"/>
            <a:ext cx="5327650" cy="1943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Vegagerdin FK Grotesk" panose="00000500000000000000" pitchFamily="50" charset="0"/>
            </a:endParaRPr>
          </a:p>
        </p:txBody>
      </p:sp>
      <p:sp>
        <p:nvSpPr>
          <p:cNvPr id="6" name="Bildplatzhalter 5">
            <a:extLst>
              <a:ext uri="{FF2B5EF4-FFF2-40B4-BE49-F238E27FC236}">
                <a16:creationId xmlns:a16="http://schemas.microsoft.com/office/drawing/2014/main" id="{20169C9A-50CC-420A-AF38-E7F73AA6EA08}"/>
              </a:ext>
            </a:extLst>
          </p:cNvPr>
          <p:cNvSpPr>
            <a:spLocks noGrp="1"/>
          </p:cNvSpPr>
          <p:nvPr>
            <p:ph type="pic" sz="quarter" idx="10"/>
          </p:nvPr>
        </p:nvSpPr>
        <p:spPr>
          <a:xfrm>
            <a:off x="6635750" y="1089025"/>
            <a:ext cx="5329238" cy="5040313"/>
          </a:xfrm>
        </p:spPr>
        <p:txBody>
          <a:bodyPr/>
          <a:lstStyle>
            <a:lvl1pPr>
              <a:defRPr>
                <a:latin typeface="Vegagerdin FK Grotesk" panose="00000500000000000000" pitchFamily="50" charset="0"/>
              </a:defRPr>
            </a:lvl1pPr>
          </a:lstStyle>
          <a:p>
            <a:r>
              <a:rPr lang="en-US"/>
              <a:t>Click icon to add picture</a:t>
            </a:r>
            <a:endParaRPr lang="de-DE"/>
          </a:p>
        </p:txBody>
      </p:sp>
      <p:sp>
        <p:nvSpPr>
          <p:cNvPr id="2" name="Title 1"/>
          <p:cNvSpPr>
            <a:spLocks noGrp="1"/>
          </p:cNvSpPr>
          <p:nvPr>
            <p:ph type="ctrTitle" hasCustomPrompt="1"/>
          </p:nvPr>
        </p:nvSpPr>
        <p:spPr>
          <a:xfrm>
            <a:off x="1055687" y="3068638"/>
            <a:ext cx="5327651" cy="1331912"/>
          </a:xfrm>
          <a:noFill/>
        </p:spPr>
        <p:txBody>
          <a:bodyPr lIns="306000" tIns="180000" rIns="306000" anchor="t" anchorCtr="0">
            <a:normAutofit/>
          </a:bodyPr>
          <a:lstStyle>
            <a:lvl1pPr algn="l">
              <a:lnSpc>
                <a:spcPct val="95000"/>
              </a:lnSpc>
              <a:defRPr sz="3000">
                <a:latin typeface="+mj-lt"/>
              </a:defRPr>
            </a:lvl1pPr>
          </a:lstStyle>
          <a:p>
            <a:r>
              <a:rPr lang="en-US"/>
              <a:t>Click to edit Master title style</a:t>
            </a:r>
            <a:endParaRPr lang="en-GB"/>
          </a:p>
        </p:txBody>
      </p:sp>
      <p:sp>
        <p:nvSpPr>
          <p:cNvPr id="3" name="Subtitle 2"/>
          <p:cNvSpPr>
            <a:spLocks noGrp="1"/>
          </p:cNvSpPr>
          <p:nvPr>
            <p:ph type="subTitle" idx="1"/>
          </p:nvPr>
        </p:nvSpPr>
        <p:spPr>
          <a:xfrm>
            <a:off x="1055688" y="2457450"/>
            <a:ext cx="5327650" cy="611188"/>
          </a:xfrm>
          <a:noFill/>
        </p:spPr>
        <p:txBody>
          <a:bodyPr wrap="square" lIns="306000" tIns="216000" bIns="180000" anchor="b" anchorCtr="0">
            <a:normAutofit/>
          </a:bodyPr>
          <a:lstStyle>
            <a:lvl1pPr marL="0" indent="0" algn="l">
              <a:lnSpc>
                <a:spcPct val="100000"/>
              </a:lnSpc>
              <a:spcBef>
                <a:spcPts val="0"/>
              </a:spcBef>
              <a:buNone/>
              <a:defRPr sz="1400">
                <a:latin typeface="+mn-lt"/>
              </a:defRPr>
            </a:lvl1pPr>
            <a:lvl2pPr marL="0" indent="0" algn="l">
              <a:lnSpc>
                <a:spcPct val="100000"/>
              </a:lnSpc>
              <a:spcBef>
                <a:spcPts val="0"/>
              </a:spcBef>
              <a:buNone/>
              <a:defRPr sz="1400"/>
            </a:lvl2pPr>
            <a:lvl3pPr marL="0" indent="0" algn="l">
              <a:lnSpc>
                <a:spcPct val="100000"/>
              </a:lnSpc>
              <a:spcBef>
                <a:spcPts val="0"/>
              </a:spcBef>
              <a:buNone/>
              <a:defRPr sz="1400"/>
            </a:lvl3pPr>
            <a:lvl4pPr marL="0" indent="0" algn="l">
              <a:lnSpc>
                <a:spcPct val="100000"/>
              </a:lnSpc>
              <a:spcBef>
                <a:spcPts val="0"/>
              </a:spcBef>
              <a:buNone/>
              <a:defRPr sz="1400"/>
            </a:lvl4pPr>
            <a:lvl5pPr marL="0" indent="0" algn="l">
              <a:lnSpc>
                <a:spcPct val="100000"/>
              </a:lnSpc>
              <a:spcBef>
                <a:spcPts val="0"/>
              </a:spcBef>
              <a:buNone/>
              <a:defRPr sz="1400"/>
            </a:lvl5pPr>
            <a:lvl6pPr marL="0" indent="0" algn="l">
              <a:lnSpc>
                <a:spcPct val="100000"/>
              </a:lnSpc>
              <a:spcBef>
                <a:spcPts val="0"/>
              </a:spcBef>
              <a:buNone/>
              <a:defRPr sz="1400"/>
            </a:lvl6pPr>
            <a:lvl7pPr marL="0" indent="0" algn="l">
              <a:lnSpc>
                <a:spcPct val="100000"/>
              </a:lnSpc>
              <a:spcBef>
                <a:spcPts val="0"/>
              </a:spcBef>
              <a:buNone/>
              <a:defRPr sz="1400"/>
            </a:lvl7pPr>
            <a:lvl8pPr marL="0" indent="0" algn="l">
              <a:lnSpc>
                <a:spcPct val="100000"/>
              </a:lnSpc>
              <a:spcBef>
                <a:spcPts val="0"/>
              </a:spcBef>
              <a:buNone/>
              <a:defRPr sz="1400"/>
            </a:lvl8pPr>
            <a:lvl9pPr marL="0" indent="0" algn="l">
              <a:lnSpc>
                <a:spcPct val="100000"/>
              </a:lnSpc>
              <a:spcBef>
                <a:spcPts val="0"/>
              </a:spcBef>
              <a:buNone/>
              <a:defRPr sz="1400"/>
            </a:lvl9pPr>
          </a:lstStyle>
          <a:p>
            <a:pPr lvl="0"/>
            <a:r>
              <a:rPr lang="en-US"/>
              <a:t>Click to edit Master subtitle style</a:t>
            </a:r>
          </a:p>
        </p:txBody>
      </p:sp>
      <p:pic>
        <p:nvPicPr>
          <p:cNvPr id="8" name="Grafik 7">
            <a:extLst>
              <a:ext uri="{FF2B5EF4-FFF2-40B4-BE49-F238E27FC236}">
                <a16:creationId xmlns:a16="http://schemas.microsoft.com/office/drawing/2014/main" id="{9BFC1989-3FDF-41E2-9F6C-77FBC1FED4F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0619" t="6914" r="11654" b="9523"/>
          <a:stretch/>
        </p:blipFill>
        <p:spPr>
          <a:xfrm>
            <a:off x="-1" y="2457450"/>
            <a:ext cx="803275" cy="863599"/>
          </a:xfrm>
          <a:prstGeom prst="rect">
            <a:avLst/>
          </a:prstGeom>
        </p:spPr>
      </p:pic>
      <p:cxnSp>
        <p:nvCxnSpPr>
          <p:cNvPr id="7" name="Gerader Verbinder 6">
            <a:extLst>
              <a:ext uri="{FF2B5EF4-FFF2-40B4-BE49-F238E27FC236}">
                <a16:creationId xmlns:a16="http://schemas.microsoft.com/office/drawing/2014/main" id="{367B530C-AE08-4648-B5EC-6ABD10A10C06}"/>
              </a:ext>
            </a:extLst>
          </p:cNvPr>
          <p:cNvCxnSpPr>
            <a:cxnSpLocks/>
          </p:cNvCxnSpPr>
          <p:nvPr userDrawn="1"/>
        </p:nvCxnSpPr>
        <p:spPr>
          <a:xfrm>
            <a:off x="1308100" y="3059112"/>
            <a:ext cx="4787900" cy="0"/>
          </a:xfrm>
          <a:prstGeom prst="line">
            <a:avLst/>
          </a:prstGeom>
          <a:ln w="9525">
            <a:solidFill>
              <a:schemeClr val="tx1"/>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1790215"/>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ilglæra með mynd 2">
    <p:spTree>
      <p:nvGrpSpPr>
        <p:cNvPr id="1" name=""/>
        <p:cNvGrpSpPr/>
        <p:nvPr/>
      </p:nvGrpSpPr>
      <p:grpSpPr>
        <a:xfrm>
          <a:off x="0" y="0"/>
          <a:ext cx="0" cy="0"/>
          <a:chOff x="0" y="0"/>
          <a:chExt cx="0" cy="0"/>
        </a:xfrm>
      </p:grpSpPr>
      <p:sp>
        <p:nvSpPr>
          <p:cNvPr id="12" name="Bildplatzhalter 11">
            <a:extLst>
              <a:ext uri="{FF2B5EF4-FFF2-40B4-BE49-F238E27FC236}">
                <a16:creationId xmlns:a16="http://schemas.microsoft.com/office/drawing/2014/main" id="{71E4D225-8FB4-421A-9AFA-56985057A87E}"/>
              </a:ext>
            </a:extLst>
          </p:cNvPr>
          <p:cNvSpPr>
            <a:spLocks noGrp="1"/>
          </p:cNvSpPr>
          <p:nvPr>
            <p:ph type="pic" sz="quarter" idx="13"/>
          </p:nvPr>
        </p:nvSpPr>
        <p:spPr>
          <a:xfrm>
            <a:off x="1055688" y="225425"/>
            <a:ext cx="10909300" cy="6372225"/>
          </a:xfrm>
          <a:custGeom>
            <a:avLst/>
            <a:gdLst>
              <a:gd name="connsiteX0" fmla="*/ 0 w 10909300"/>
              <a:gd name="connsiteY0" fmla="*/ 0 h 6372225"/>
              <a:gd name="connsiteX1" fmla="*/ 10909300 w 10909300"/>
              <a:gd name="connsiteY1" fmla="*/ 0 h 6372225"/>
              <a:gd name="connsiteX2" fmla="*/ 10909300 w 10909300"/>
              <a:gd name="connsiteY2" fmla="*/ 6372225 h 6372225"/>
              <a:gd name="connsiteX3" fmla="*/ 0 w 10909300"/>
              <a:gd name="connsiteY3" fmla="*/ 6372225 h 6372225"/>
              <a:gd name="connsiteX4" fmla="*/ 0 w 10909300"/>
              <a:gd name="connsiteY4" fmla="*/ 5291138 h 6372225"/>
              <a:gd name="connsiteX5" fmla="*/ 5327650 w 10909300"/>
              <a:gd name="connsiteY5" fmla="*/ 5291138 h 6372225"/>
              <a:gd name="connsiteX6" fmla="*/ 5327650 w 10909300"/>
              <a:gd name="connsiteY6" fmla="*/ 3311525 h 6372225"/>
              <a:gd name="connsiteX7" fmla="*/ 0 w 10909300"/>
              <a:gd name="connsiteY7" fmla="*/ 3311525 h 6372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09300" h="6372225">
                <a:moveTo>
                  <a:pt x="0" y="0"/>
                </a:moveTo>
                <a:lnTo>
                  <a:pt x="10909300" y="0"/>
                </a:lnTo>
                <a:lnTo>
                  <a:pt x="10909300" y="6372225"/>
                </a:lnTo>
                <a:lnTo>
                  <a:pt x="0" y="6372225"/>
                </a:lnTo>
                <a:lnTo>
                  <a:pt x="0" y="5291138"/>
                </a:lnTo>
                <a:lnTo>
                  <a:pt x="5327650" y="5291138"/>
                </a:lnTo>
                <a:lnTo>
                  <a:pt x="5327650" y="3311525"/>
                </a:lnTo>
                <a:lnTo>
                  <a:pt x="0" y="3311525"/>
                </a:lnTo>
                <a:close/>
              </a:path>
            </a:pathLst>
          </a:custGeom>
        </p:spPr>
        <p:txBody>
          <a:bodyPr wrap="square">
            <a:noAutofit/>
          </a:bodyPr>
          <a:lstStyle>
            <a:lvl1pPr>
              <a:defRPr>
                <a:latin typeface="Vegagerdin FK Grotesk" panose="00000500000000000000" pitchFamily="50" charset="0"/>
              </a:defRPr>
            </a:lvl1pPr>
          </a:lstStyle>
          <a:p>
            <a:r>
              <a:rPr lang="en-US"/>
              <a:t>Click icon to add picture</a:t>
            </a:r>
            <a:endParaRPr lang="de-DE"/>
          </a:p>
        </p:txBody>
      </p:sp>
      <p:sp>
        <p:nvSpPr>
          <p:cNvPr id="9" name="Rechteck 8">
            <a:extLst>
              <a:ext uri="{FF2B5EF4-FFF2-40B4-BE49-F238E27FC236}">
                <a16:creationId xmlns:a16="http://schemas.microsoft.com/office/drawing/2014/main" id="{5C076BC5-57AF-4549-8B46-D3AF4EB5F4E9}"/>
              </a:ext>
            </a:extLst>
          </p:cNvPr>
          <p:cNvSpPr/>
          <p:nvPr userDrawn="1"/>
        </p:nvSpPr>
        <p:spPr>
          <a:xfrm>
            <a:off x="1055688" y="3546476"/>
            <a:ext cx="5327650" cy="1979612"/>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Vegagerdin FK Grotesk" panose="00000500000000000000" pitchFamily="50" charset="0"/>
            </a:endParaRPr>
          </a:p>
        </p:txBody>
      </p:sp>
      <p:sp>
        <p:nvSpPr>
          <p:cNvPr id="2" name="Title 1"/>
          <p:cNvSpPr>
            <a:spLocks noGrp="1"/>
          </p:cNvSpPr>
          <p:nvPr>
            <p:ph type="ctrTitle" hasCustomPrompt="1"/>
          </p:nvPr>
        </p:nvSpPr>
        <p:spPr>
          <a:xfrm>
            <a:off x="1055688" y="3536950"/>
            <a:ext cx="5327650" cy="1223963"/>
          </a:xfrm>
          <a:noFill/>
        </p:spPr>
        <p:txBody>
          <a:bodyPr lIns="306000" tIns="0" rIns="306000" bIns="162000" anchor="b" anchorCtr="0">
            <a:normAutofit/>
          </a:bodyPr>
          <a:lstStyle>
            <a:lvl1pPr algn="l">
              <a:lnSpc>
                <a:spcPct val="95000"/>
              </a:lnSpc>
              <a:defRPr sz="3000">
                <a:latin typeface="+mj-lt"/>
              </a:defRPr>
            </a:lvl1pPr>
          </a:lstStyle>
          <a:p>
            <a:r>
              <a:rPr lang="en-US"/>
              <a:t>Click to edit Master title style</a:t>
            </a:r>
            <a:endParaRPr lang="en-GB"/>
          </a:p>
        </p:txBody>
      </p:sp>
      <p:sp>
        <p:nvSpPr>
          <p:cNvPr id="3" name="Subtitle 2"/>
          <p:cNvSpPr>
            <a:spLocks noGrp="1"/>
          </p:cNvSpPr>
          <p:nvPr>
            <p:ph type="subTitle" idx="1" hasCustomPrompt="1"/>
          </p:nvPr>
        </p:nvSpPr>
        <p:spPr>
          <a:xfrm>
            <a:off x="1055688" y="4760913"/>
            <a:ext cx="5327650" cy="755650"/>
          </a:xfrm>
          <a:noFill/>
        </p:spPr>
        <p:txBody>
          <a:bodyPr wrap="square" lIns="306000" tIns="216000" bIns="108000" anchor="t" anchorCtr="0">
            <a:normAutofit/>
          </a:bodyPr>
          <a:lstStyle>
            <a:lvl1pPr marL="0" indent="0" algn="l">
              <a:lnSpc>
                <a:spcPct val="100000"/>
              </a:lnSpc>
              <a:spcBef>
                <a:spcPts val="0"/>
              </a:spcBef>
              <a:buNone/>
              <a:defRPr sz="1400">
                <a:latin typeface="+mn-lt"/>
              </a:defRPr>
            </a:lvl1pPr>
            <a:lvl2pPr marL="0" indent="0" algn="l">
              <a:lnSpc>
                <a:spcPct val="100000"/>
              </a:lnSpc>
              <a:spcBef>
                <a:spcPts val="0"/>
              </a:spcBef>
              <a:buNone/>
              <a:defRPr sz="1400"/>
            </a:lvl2pPr>
            <a:lvl3pPr marL="0" indent="0" algn="l">
              <a:lnSpc>
                <a:spcPct val="100000"/>
              </a:lnSpc>
              <a:spcBef>
                <a:spcPts val="0"/>
              </a:spcBef>
              <a:buNone/>
              <a:defRPr sz="1400"/>
            </a:lvl3pPr>
            <a:lvl4pPr marL="0" indent="0" algn="l">
              <a:lnSpc>
                <a:spcPct val="100000"/>
              </a:lnSpc>
              <a:spcBef>
                <a:spcPts val="0"/>
              </a:spcBef>
              <a:buNone/>
              <a:defRPr sz="1400"/>
            </a:lvl4pPr>
            <a:lvl5pPr marL="0" indent="0" algn="l">
              <a:lnSpc>
                <a:spcPct val="100000"/>
              </a:lnSpc>
              <a:spcBef>
                <a:spcPts val="0"/>
              </a:spcBef>
              <a:buNone/>
              <a:defRPr sz="1400"/>
            </a:lvl5pPr>
            <a:lvl6pPr marL="0" indent="0" algn="l">
              <a:lnSpc>
                <a:spcPct val="100000"/>
              </a:lnSpc>
              <a:spcBef>
                <a:spcPts val="0"/>
              </a:spcBef>
              <a:buNone/>
              <a:defRPr sz="1400"/>
            </a:lvl6pPr>
            <a:lvl7pPr marL="0" indent="0" algn="l">
              <a:lnSpc>
                <a:spcPct val="100000"/>
              </a:lnSpc>
              <a:spcBef>
                <a:spcPts val="0"/>
              </a:spcBef>
              <a:buNone/>
              <a:defRPr sz="1400"/>
            </a:lvl7pPr>
            <a:lvl8pPr marL="0" indent="0" algn="l">
              <a:lnSpc>
                <a:spcPct val="100000"/>
              </a:lnSpc>
              <a:spcBef>
                <a:spcPts val="0"/>
              </a:spcBef>
              <a:buNone/>
              <a:defRPr sz="1400"/>
            </a:lvl8pPr>
            <a:lvl9pPr marL="0" indent="0" algn="l">
              <a:lnSpc>
                <a:spcPct val="100000"/>
              </a:lnSpc>
              <a:spcBef>
                <a:spcPts val="0"/>
              </a:spcBef>
              <a:buNone/>
              <a:defRPr sz="1400"/>
            </a:lvl9pPr>
          </a:lstStyle>
          <a:p>
            <a:r>
              <a:rPr lang="en-US"/>
              <a:t>Click to edit Master subtitle style</a:t>
            </a:r>
          </a:p>
        </p:txBody>
      </p:sp>
      <p:pic>
        <p:nvPicPr>
          <p:cNvPr id="8" name="Grafik 7">
            <a:extLst>
              <a:ext uri="{FF2B5EF4-FFF2-40B4-BE49-F238E27FC236}">
                <a16:creationId xmlns:a16="http://schemas.microsoft.com/office/drawing/2014/main" id="{C3DF265E-0469-44DA-879F-8D291A4C1F5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0619" t="6914" r="11654" b="9523"/>
          <a:stretch/>
        </p:blipFill>
        <p:spPr>
          <a:xfrm>
            <a:off x="-1" y="3536951"/>
            <a:ext cx="803275" cy="863599"/>
          </a:xfrm>
          <a:prstGeom prst="rect">
            <a:avLst/>
          </a:prstGeom>
        </p:spPr>
      </p:pic>
      <p:cxnSp>
        <p:nvCxnSpPr>
          <p:cNvPr id="7" name="Gerader Verbinder 6">
            <a:extLst>
              <a:ext uri="{FF2B5EF4-FFF2-40B4-BE49-F238E27FC236}">
                <a16:creationId xmlns:a16="http://schemas.microsoft.com/office/drawing/2014/main" id="{626523CA-1F93-43A7-BE81-550B1F20C625}"/>
              </a:ext>
            </a:extLst>
          </p:cNvPr>
          <p:cNvCxnSpPr>
            <a:cxnSpLocks/>
          </p:cNvCxnSpPr>
          <p:nvPr userDrawn="1"/>
        </p:nvCxnSpPr>
        <p:spPr>
          <a:xfrm>
            <a:off x="1308100" y="4760913"/>
            <a:ext cx="4788000" cy="0"/>
          </a:xfrm>
          <a:prstGeom prst="line">
            <a:avLst/>
          </a:prstGeom>
          <a:ln w="9525">
            <a:solidFill>
              <a:schemeClr val="tx1"/>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3874735"/>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Nýtt kaflaheiti með mynd">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F2CD967F-1E7B-480E-92D8-5C55B6F9FB40}"/>
              </a:ext>
            </a:extLst>
          </p:cNvPr>
          <p:cNvSpPr>
            <a:spLocks noGrp="1"/>
          </p:cNvSpPr>
          <p:nvPr>
            <p:ph type="pic" sz="quarter" idx="10"/>
          </p:nvPr>
        </p:nvSpPr>
        <p:spPr>
          <a:xfrm>
            <a:off x="1055688" y="225425"/>
            <a:ext cx="10909300" cy="6372225"/>
          </a:xfrm>
        </p:spPr>
        <p:txBody>
          <a:bodyPr/>
          <a:lstStyle>
            <a:lvl1pPr>
              <a:defRPr>
                <a:latin typeface="Vegagerdin FK Grotesk" panose="00000500000000000000" pitchFamily="50" charset="0"/>
              </a:defRPr>
            </a:lvl1pPr>
          </a:lstStyle>
          <a:p>
            <a:r>
              <a:rPr lang="en-US"/>
              <a:t>Click icon to add picture</a:t>
            </a:r>
            <a:endParaRPr lang="de-DE"/>
          </a:p>
        </p:txBody>
      </p:sp>
      <p:sp>
        <p:nvSpPr>
          <p:cNvPr id="2" name="Title 1"/>
          <p:cNvSpPr>
            <a:spLocks noGrp="1"/>
          </p:cNvSpPr>
          <p:nvPr>
            <p:ph type="title" hasCustomPrompt="1"/>
          </p:nvPr>
        </p:nvSpPr>
        <p:spPr>
          <a:xfrm>
            <a:off x="1055688" y="3536950"/>
            <a:ext cx="5327650" cy="1311776"/>
          </a:xfrm>
          <a:solidFill>
            <a:schemeClr val="bg1"/>
          </a:solidFill>
        </p:spPr>
        <p:txBody>
          <a:bodyPr lIns="396000" tIns="216000" rIns="396000" bIns="216000" anchor="t" anchorCtr="0">
            <a:spAutoFit/>
          </a:bodyPr>
          <a:lstStyle>
            <a:lvl1pPr>
              <a:lnSpc>
                <a:spcPct val="95000"/>
              </a:lnSpc>
              <a:defRPr sz="3000">
                <a:latin typeface="+mj-lt"/>
              </a:defRPr>
            </a:lvl1pPr>
          </a:lstStyle>
          <a:p>
            <a:r>
              <a:rPr lang="en-US"/>
              <a:t>Click to edit Master title style</a:t>
            </a:r>
            <a:endParaRPr lang="en-GB"/>
          </a:p>
        </p:txBody>
      </p:sp>
    </p:spTree>
    <p:extLst>
      <p:ext uri="{BB962C8B-B14F-4D97-AF65-F5344CB8AC3E}">
        <p14:creationId xmlns:p14="http://schemas.microsoft.com/office/powerpoint/2010/main" val="2058363833"/>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Kaflaheiti án myndar">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F2CD967F-1E7B-480E-92D8-5C55B6F9FB40}"/>
              </a:ext>
            </a:extLst>
          </p:cNvPr>
          <p:cNvSpPr>
            <a:spLocks noGrp="1"/>
          </p:cNvSpPr>
          <p:nvPr>
            <p:ph type="pic" sz="quarter" idx="10"/>
          </p:nvPr>
        </p:nvSpPr>
        <p:spPr>
          <a:xfrm>
            <a:off x="0" y="0"/>
            <a:ext cx="144000" cy="6857999"/>
          </a:xfrm>
          <a:solidFill>
            <a:schemeClr val="accent4"/>
          </a:solidFill>
        </p:spPr>
        <p:txBody>
          <a:bodyPr/>
          <a:lstStyle>
            <a:lvl1pPr>
              <a:defRPr>
                <a:noFill/>
                <a:latin typeface="Vegagerdin FK Grotesk" panose="00000500000000000000" pitchFamily="50" charset="0"/>
              </a:defRPr>
            </a:lvl1pPr>
          </a:lstStyle>
          <a:p>
            <a:r>
              <a:rPr lang="en-US"/>
              <a:t>Click icon to add picture</a:t>
            </a:r>
            <a:endParaRPr lang="de-DE"/>
          </a:p>
        </p:txBody>
      </p:sp>
      <p:sp>
        <p:nvSpPr>
          <p:cNvPr id="2" name="Title 1"/>
          <p:cNvSpPr>
            <a:spLocks noGrp="1"/>
          </p:cNvSpPr>
          <p:nvPr>
            <p:ph type="title" hasCustomPrompt="1"/>
          </p:nvPr>
        </p:nvSpPr>
        <p:spPr>
          <a:xfrm>
            <a:off x="1055688" y="3465513"/>
            <a:ext cx="5327650" cy="877163"/>
          </a:xfrm>
          <a:noFill/>
        </p:spPr>
        <p:txBody>
          <a:bodyPr lIns="0" tIns="0" rIns="0" bIns="0" anchor="t" anchorCtr="0">
            <a:spAutoFit/>
          </a:bodyPr>
          <a:lstStyle>
            <a:lvl1pPr>
              <a:lnSpc>
                <a:spcPct val="95000"/>
              </a:lnSpc>
              <a:defRPr sz="3000">
                <a:latin typeface="+mj-lt"/>
              </a:defRPr>
            </a:lvl1pPr>
          </a:lstStyle>
          <a:p>
            <a:r>
              <a:rPr lang="en-US"/>
              <a:t>Click to edit Master title style</a:t>
            </a:r>
            <a:endParaRPr lang="en-GB"/>
          </a:p>
        </p:txBody>
      </p:sp>
    </p:spTree>
    <p:extLst>
      <p:ext uri="{BB962C8B-B14F-4D97-AF65-F5344CB8AC3E}">
        <p14:creationId xmlns:p14="http://schemas.microsoft.com/office/powerpoint/2010/main" val="1618291612"/>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fnisyfirlit">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FFED6DB0-39EF-48E8-94D6-167AFDD52E6E}"/>
              </a:ext>
            </a:extLst>
          </p:cNvPr>
          <p:cNvSpPr>
            <a:spLocks noGrp="1"/>
          </p:cNvSpPr>
          <p:nvPr>
            <p:ph type="dt" sz="half" idx="10"/>
          </p:nvPr>
        </p:nvSpPr>
        <p:spPr/>
        <p:txBody>
          <a:bodyPr/>
          <a:lstStyle>
            <a:lvl1pPr>
              <a:defRPr>
                <a:latin typeface="Vegagerdin FK Grotesk" panose="00000500000000000000" pitchFamily="50" charset="0"/>
              </a:defRPr>
            </a:lvl1pPr>
          </a:lstStyle>
          <a:p>
            <a:endParaRPr lang="en-GB"/>
          </a:p>
        </p:txBody>
      </p:sp>
      <p:sp>
        <p:nvSpPr>
          <p:cNvPr id="4" name="Fußzeilenplatzhalter 3">
            <a:extLst>
              <a:ext uri="{FF2B5EF4-FFF2-40B4-BE49-F238E27FC236}">
                <a16:creationId xmlns:a16="http://schemas.microsoft.com/office/drawing/2014/main" id="{5B76A7B2-7363-4D85-B941-D1D2AEF94AE5}"/>
              </a:ext>
            </a:extLst>
          </p:cNvPr>
          <p:cNvSpPr>
            <a:spLocks noGrp="1"/>
          </p:cNvSpPr>
          <p:nvPr>
            <p:ph type="ftr" sz="quarter" idx="11"/>
          </p:nvPr>
        </p:nvSpPr>
        <p:spPr/>
        <p:txBody>
          <a:bodyPr/>
          <a:lstStyle>
            <a:lvl1pPr>
              <a:defRPr>
                <a:latin typeface="Vegagerdin FK Grotesk" panose="00000500000000000000" pitchFamily="50" charset="0"/>
              </a:defRPr>
            </a:lvl1pPr>
          </a:lstStyle>
          <a:p>
            <a:endParaRPr lang="en-GB"/>
          </a:p>
        </p:txBody>
      </p:sp>
      <p:sp>
        <p:nvSpPr>
          <p:cNvPr id="5" name="Title 4">
            <a:extLst>
              <a:ext uri="{FF2B5EF4-FFF2-40B4-BE49-F238E27FC236}">
                <a16:creationId xmlns:a16="http://schemas.microsoft.com/office/drawing/2014/main" id="{364CA120-3258-4F49-A28F-62AAEE581C4C}"/>
              </a:ext>
            </a:extLst>
          </p:cNvPr>
          <p:cNvSpPr>
            <a:spLocks noGrp="1"/>
          </p:cNvSpPr>
          <p:nvPr>
            <p:ph type="title"/>
          </p:nvPr>
        </p:nvSpPr>
        <p:spPr/>
        <p:txBody>
          <a:bodyPr/>
          <a:lstStyle/>
          <a:p>
            <a:r>
              <a:rPr lang="en-US"/>
              <a:t>Click to edit Master title style</a:t>
            </a:r>
            <a:endParaRPr lang="de-DE"/>
          </a:p>
        </p:txBody>
      </p:sp>
      <p:sp>
        <p:nvSpPr>
          <p:cNvPr id="7" name="Textplatzhalter 6">
            <a:extLst>
              <a:ext uri="{FF2B5EF4-FFF2-40B4-BE49-F238E27FC236}">
                <a16:creationId xmlns:a16="http://schemas.microsoft.com/office/drawing/2014/main" id="{880AE996-9310-4D9B-9423-3FE7C7FCF164}"/>
              </a:ext>
            </a:extLst>
          </p:cNvPr>
          <p:cNvSpPr>
            <a:spLocks noGrp="1"/>
          </p:cNvSpPr>
          <p:nvPr>
            <p:ph type="body" sz="quarter" idx="13"/>
          </p:nvPr>
        </p:nvSpPr>
        <p:spPr>
          <a:xfrm>
            <a:off x="3287713" y="2384426"/>
            <a:ext cx="5327650" cy="3205163"/>
          </a:xfrm>
        </p:spPr>
        <p:txBody>
          <a:bodyPr/>
          <a:lstStyle>
            <a:lvl1pPr marL="342900" indent="-342900">
              <a:buFont typeface="+mj-lt"/>
              <a:buAutoNum type="arabicPeriod"/>
              <a:defRPr b="1"/>
            </a:lvl1pPr>
            <a:lvl2pPr marL="0" indent="0">
              <a:buClr>
                <a:schemeClr val="accent2"/>
              </a:buClr>
              <a:buNone/>
              <a:defRPr/>
            </a:lvl2pPr>
            <a:lvl3pPr marL="0" indent="0">
              <a:buClr>
                <a:schemeClr val="accent2"/>
              </a:buClr>
              <a:buNone/>
              <a:defRPr/>
            </a:lvl3pPr>
            <a:lvl4pPr marL="0" indent="0">
              <a:buClr>
                <a:schemeClr val="accent2"/>
              </a:buClr>
              <a:buNone/>
              <a:defRPr/>
            </a:lvl4pPr>
            <a:lvl5pPr marL="0" indent="0">
              <a:buClr>
                <a:schemeClr val="accent2"/>
              </a:buClr>
              <a:buNone/>
              <a:defRPr/>
            </a:lvl5pPr>
            <a:lvl6pPr marL="0" indent="0">
              <a:buClr>
                <a:schemeClr val="accent2"/>
              </a:buClr>
              <a:buNone/>
              <a:defRPr/>
            </a:lvl6pPr>
            <a:lvl7pPr marL="0" indent="0">
              <a:buClr>
                <a:schemeClr val="accent2"/>
              </a:buClr>
              <a:buNone/>
              <a:defRPr/>
            </a:lvl7pPr>
            <a:lvl8pPr marL="0" indent="0">
              <a:buClr>
                <a:schemeClr val="accent2"/>
              </a:buClr>
              <a:buNone/>
              <a:defRPr/>
            </a:lvl8pPr>
            <a:lvl9pPr marL="0" indent="0">
              <a:buClr>
                <a:schemeClr val="accent2"/>
              </a:buClr>
              <a:buNone/>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Tree>
    <p:extLst>
      <p:ext uri="{BB962C8B-B14F-4D97-AF65-F5344CB8AC3E}">
        <p14:creationId xmlns:p14="http://schemas.microsoft.com/office/powerpoint/2010/main" val="35802000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unktaglæra dökkgrænn">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AE74C162-7F1C-4F17-8489-68A627998258}"/>
              </a:ext>
            </a:extLst>
          </p:cNvPr>
          <p:cNvSpPr>
            <a:spLocks noGrp="1"/>
          </p:cNvSpPr>
          <p:nvPr>
            <p:ph type="dt" sz="half" idx="11"/>
          </p:nvPr>
        </p:nvSpPr>
        <p:spPr/>
        <p:txBody>
          <a:bodyPr/>
          <a:lstStyle>
            <a:lvl1pPr>
              <a:defRPr>
                <a:latin typeface="Vegagerdin FK Grotesk" panose="00000500000000000000" pitchFamily="50" charset="0"/>
              </a:defRPr>
            </a:lvl1pPr>
          </a:lstStyle>
          <a:p>
            <a:endParaRPr lang="en-GB"/>
          </a:p>
        </p:txBody>
      </p:sp>
      <p:sp>
        <p:nvSpPr>
          <p:cNvPr id="6" name="Fußzeilenplatzhalter 5">
            <a:extLst>
              <a:ext uri="{FF2B5EF4-FFF2-40B4-BE49-F238E27FC236}">
                <a16:creationId xmlns:a16="http://schemas.microsoft.com/office/drawing/2014/main" id="{EC77D857-F8CE-4EFB-B0AF-2BA3CD34102F}"/>
              </a:ext>
            </a:extLst>
          </p:cNvPr>
          <p:cNvSpPr>
            <a:spLocks noGrp="1"/>
          </p:cNvSpPr>
          <p:nvPr>
            <p:ph type="ftr" sz="quarter" idx="12"/>
          </p:nvPr>
        </p:nvSpPr>
        <p:spPr/>
        <p:txBody>
          <a:bodyPr/>
          <a:lstStyle>
            <a:lvl1pPr>
              <a:defRPr>
                <a:latin typeface="Vegagerdin FK Grotesk" panose="00000500000000000000" pitchFamily="50" charset="0"/>
              </a:defRPr>
            </a:lvl1pPr>
          </a:lstStyle>
          <a:p>
            <a:endParaRPr lang="en-GB"/>
          </a:p>
        </p:txBody>
      </p:sp>
      <p:sp>
        <p:nvSpPr>
          <p:cNvPr id="7" name="Title 6">
            <a:extLst>
              <a:ext uri="{FF2B5EF4-FFF2-40B4-BE49-F238E27FC236}">
                <a16:creationId xmlns:a16="http://schemas.microsoft.com/office/drawing/2014/main" id="{A82F3BDA-A295-460D-90B2-4239CE7B5366}"/>
              </a:ext>
            </a:extLst>
          </p:cNvPr>
          <p:cNvSpPr>
            <a:spLocks noGrp="1"/>
          </p:cNvSpPr>
          <p:nvPr>
            <p:ph type="title"/>
          </p:nvPr>
        </p:nvSpPr>
        <p:spPr/>
        <p:txBody>
          <a:bodyPr/>
          <a:lstStyle/>
          <a:p>
            <a:r>
              <a:rPr lang="en-US"/>
              <a:t>Click to edit Master title style</a:t>
            </a:r>
            <a:endParaRPr lang="de-DE"/>
          </a:p>
        </p:txBody>
      </p:sp>
      <p:sp>
        <p:nvSpPr>
          <p:cNvPr id="3" name="Text Placeholder 2">
            <a:extLst>
              <a:ext uri="{FF2B5EF4-FFF2-40B4-BE49-F238E27FC236}">
                <a16:creationId xmlns:a16="http://schemas.microsoft.com/office/drawing/2014/main" id="{565DB4F3-1478-41CD-8AA1-519F12400595}"/>
              </a:ext>
            </a:extLst>
          </p:cNvPr>
          <p:cNvSpPr>
            <a:spLocks noGrp="1"/>
          </p:cNvSpPr>
          <p:nvPr>
            <p:ph type="body" sz="quarter" idx="13"/>
          </p:nvPr>
        </p:nvSpPr>
        <p:spPr>
          <a:xfrm>
            <a:off x="3035299" y="2384425"/>
            <a:ext cx="6697664" cy="3205163"/>
          </a:xfrm>
        </p:spPr>
        <p:txBody>
          <a:bodyPr/>
          <a:lstStyle>
            <a:lvl2pPr>
              <a:buClr>
                <a:schemeClr val="accent2"/>
              </a:buClr>
              <a:defRPr/>
            </a:lvl2pPr>
            <a:lvl3pPr>
              <a:buClr>
                <a:schemeClr val="accent2"/>
              </a:buClr>
              <a:defRPr/>
            </a:lvl3pPr>
            <a:lvl4pPr>
              <a:buClr>
                <a:schemeClr val="accent2"/>
              </a:buClr>
              <a:defRPr/>
            </a:lvl4pPr>
            <a:lvl5pPr>
              <a:buClr>
                <a:schemeClr val="accent2"/>
              </a:buClr>
              <a:defRPr/>
            </a:lvl5pPr>
            <a:lvl6pPr>
              <a:buClr>
                <a:schemeClr val="accent2"/>
              </a:buClr>
              <a:defRPr/>
            </a:lvl6pPr>
            <a:lvl7pPr>
              <a:buClr>
                <a:schemeClr val="accent2"/>
              </a:buClr>
              <a:defRPr/>
            </a:lvl7pPr>
            <a:lvl8pPr>
              <a:buClr>
                <a:schemeClr val="accent2"/>
              </a:buClr>
              <a:defRPr/>
            </a:lvl8pPr>
            <a:lvl9pPr>
              <a:buClr>
                <a:schemeClr val="accent2"/>
              </a:buCl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Tree>
    <p:extLst>
      <p:ext uri="{BB962C8B-B14F-4D97-AF65-F5344CB8AC3E}">
        <p14:creationId xmlns:p14="http://schemas.microsoft.com/office/powerpoint/2010/main" val="23680837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unktaglæra appelsínugul">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FFED6DB0-39EF-48E8-94D6-167AFDD52E6E}"/>
              </a:ext>
            </a:extLst>
          </p:cNvPr>
          <p:cNvSpPr>
            <a:spLocks noGrp="1"/>
          </p:cNvSpPr>
          <p:nvPr>
            <p:ph type="dt" sz="half" idx="10"/>
          </p:nvPr>
        </p:nvSpPr>
        <p:spPr/>
        <p:txBody>
          <a:bodyPr/>
          <a:lstStyle>
            <a:lvl1pPr>
              <a:defRPr>
                <a:latin typeface="Vegagerdin FK Grotesk" panose="00000500000000000000" pitchFamily="50" charset="0"/>
              </a:defRPr>
            </a:lvl1pPr>
          </a:lstStyle>
          <a:p>
            <a:endParaRPr lang="en-GB"/>
          </a:p>
        </p:txBody>
      </p:sp>
      <p:sp>
        <p:nvSpPr>
          <p:cNvPr id="4" name="Fußzeilenplatzhalter 3">
            <a:extLst>
              <a:ext uri="{FF2B5EF4-FFF2-40B4-BE49-F238E27FC236}">
                <a16:creationId xmlns:a16="http://schemas.microsoft.com/office/drawing/2014/main" id="{5B76A7B2-7363-4D85-B941-D1D2AEF94AE5}"/>
              </a:ext>
            </a:extLst>
          </p:cNvPr>
          <p:cNvSpPr>
            <a:spLocks noGrp="1"/>
          </p:cNvSpPr>
          <p:nvPr>
            <p:ph type="ftr" sz="quarter" idx="11"/>
          </p:nvPr>
        </p:nvSpPr>
        <p:spPr/>
        <p:txBody>
          <a:bodyPr/>
          <a:lstStyle>
            <a:lvl1pPr>
              <a:defRPr>
                <a:latin typeface="Vegagerdin FK Grotesk" panose="00000500000000000000" pitchFamily="50" charset="0"/>
              </a:defRPr>
            </a:lvl1pPr>
          </a:lstStyle>
          <a:p>
            <a:endParaRPr lang="en-GB"/>
          </a:p>
        </p:txBody>
      </p:sp>
      <p:sp>
        <p:nvSpPr>
          <p:cNvPr id="8" name="Title 7">
            <a:extLst>
              <a:ext uri="{FF2B5EF4-FFF2-40B4-BE49-F238E27FC236}">
                <a16:creationId xmlns:a16="http://schemas.microsoft.com/office/drawing/2014/main" id="{33EDECD6-BE78-4AD7-8611-6A7FC397B07A}"/>
              </a:ext>
            </a:extLst>
          </p:cNvPr>
          <p:cNvSpPr>
            <a:spLocks noGrp="1"/>
          </p:cNvSpPr>
          <p:nvPr>
            <p:ph type="title"/>
          </p:nvPr>
        </p:nvSpPr>
        <p:spPr/>
        <p:txBody>
          <a:bodyPr/>
          <a:lstStyle/>
          <a:p>
            <a:r>
              <a:rPr lang="en-US"/>
              <a:t>Click to edit Master title style</a:t>
            </a:r>
            <a:endParaRPr lang="de-DE"/>
          </a:p>
        </p:txBody>
      </p:sp>
      <p:sp>
        <p:nvSpPr>
          <p:cNvPr id="7" name="Text Placeholder 2">
            <a:extLst>
              <a:ext uri="{FF2B5EF4-FFF2-40B4-BE49-F238E27FC236}">
                <a16:creationId xmlns:a16="http://schemas.microsoft.com/office/drawing/2014/main" id="{0ED22E99-1D2D-4200-9AE1-77AA707C5391}"/>
              </a:ext>
            </a:extLst>
          </p:cNvPr>
          <p:cNvSpPr>
            <a:spLocks noGrp="1"/>
          </p:cNvSpPr>
          <p:nvPr>
            <p:ph type="body" sz="quarter" idx="13"/>
          </p:nvPr>
        </p:nvSpPr>
        <p:spPr>
          <a:xfrm>
            <a:off x="3035299" y="2384425"/>
            <a:ext cx="6697664" cy="3205163"/>
          </a:xfrm>
        </p:spPr>
        <p:txBody>
          <a:bodyPr/>
          <a:lstStyle>
            <a:lvl2pPr>
              <a:buClr>
                <a:schemeClr val="accent4"/>
              </a:buClr>
              <a:defRPr/>
            </a:lvl2pPr>
            <a:lvl3pPr>
              <a:buClr>
                <a:schemeClr val="accent4"/>
              </a:buClr>
              <a:defRPr/>
            </a:lvl3pPr>
            <a:lvl4pPr>
              <a:buClr>
                <a:schemeClr val="accent4"/>
              </a:buClr>
              <a:defRPr/>
            </a:lvl4pPr>
            <a:lvl5pPr>
              <a:buClr>
                <a:schemeClr val="accent4"/>
              </a:buClr>
              <a:defRPr/>
            </a:lvl5pPr>
            <a:lvl6pPr>
              <a:buClr>
                <a:schemeClr val="accent4"/>
              </a:buClr>
              <a:defRPr/>
            </a:lvl6pPr>
            <a:lvl7pPr>
              <a:buClr>
                <a:schemeClr val="accent4"/>
              </a:buClr>
              <a:defRPr/>
            </a:lvl7pPr>
            <a:lvl8pPr>
              <a:buClr>
                <a:schemeClr val="accent4"/>
              </a:buClr>
              <a:defRPr/>
            </a:lvl8pPr>
            <a:lvl9pPr>
              <a:buClr>
                <a:schemeClr val="accent4"/>
              </a:buCl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Tree>
    <p:extLst>
      <p:ext uri="{BB962C8B-B14F-4D97-AF65-F5344CB8AC3E}">
        <p14:creationId xmlns:p14="http://schemas.microsoft.com/office/powerpoint/2010/main" val="36735982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aglæra fyrir tvo texta">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D1BF7718-0574-4154-8B17-7D79BD97DCA1}"/>
              </a:ext>
            </a:extLst>
          </p:cNvPr>
          <p:cNvSpPr>
            <a:spLocks noGrp="1"/>
          </p:cNvSpPr>
          <p:nvPr>
            <p:ph type="dt" sz="half" idx="14"/>
          </p:nvPr>
        </p:nvSpPr>
        <p:spPr/>
        <p:txBody>
          <a:bodyPr/>
          <a:lstStyle>
            <a:lvl1pPr>
              <a:defRPr>
                <a:latin typeface="Vegagerdin FK Grotesk" panose="00000500000000000000" pitchFamily="50" charset="0"/>
              </a:defRPr>
            </a:lvl1pPr>
          </a:lstStyle>
          <a:p>
            <a:endParaRPr lang="en-GB"/>
          </a:p>
        </p:txBody>
      </p:sp>
      <p:sp>
        <p:nvSpPr>
          <p:cNvPr id="5" name="Fußzeilenplatzhalter 4">
            <a:extLst>
              <a:ext uri="{FF2B5EF4-FFF2-40B4-BE49-F238E27FC236}">
                <a16:creationId xmlns:a16="http://schemas.microsoft.com/office/drawing/2014/main" id="{536EDC46-F519-4711-8D0E-F1A8DE6F0DA4}"/>
              </a:ext>
            </a:extLst>
          </p:cNvPr>
          <p:cNvSpPr>
            <a:spLocks noGrp="1"/>
          </p:cNvSpPr>
          <p:nvPr>
            <p:ph type="ftr" sz="quarter" idx="15"/>
          </p:nvPr>
        </p:nvSpPr>
        <p:spPr/>
        <p:txBody>
          <a:bodyPr/>
          <a:lstStyle>
            <a:lvl1pPr>
              <a:defRPr>
                <a:latin typeface="Vegagerdin FK Grotesk" panose="00000500000000000000" pitchFamily="50" charset="0"/>
              </a:defRPr>
            </a:lvl1pPr>
          </a:lstStyle>
          <a:p>
            <a:endParaRPr lang="en-GB"/>
          </a:p>
        </p:txBody>
      </p:sp>
      <p:sp>
        <p:nvSpPr>
          <p:cNvPr id="3" name="Title 2">
            <a:extLst>
              <a:ext uri="{FF2B5EF4-FFF2-40B4-BE49-F238E27FC236}">
                <a16:creationId xmlns:a16="http://schemas.microsoft.com/office/drawing/2014/main" id="{B7302C25-FE97-479C-B9B4-7FC932922A6D}"/>
              </a:ext>
            </a:extLst>
          </p:cNvPr>
          <p:cNvSpPr>
            <a:spLocks noGrp="1"/>
          </p:cNvSpPr>
          <p:nvPr>
            <p:ph type="title"/>
          </p:nvPr>
        </p:nvSpPr>
        <p:spPr/>
        <p:txBody>
          <a:bodyPr/>
          <a:lstStyle/>
          <a:p>
            <a:r>
              <a:rPr lang="en-US"/>
              <a:t>Click to edit Master title style</a:t>
            </a:r>
            <a:endParaRPr lang="de-DE"/>
          </a:p>
        </p:txBody>
      </p:sp>
      <p:sp>
        <p:nvSpPr>
          <p:cNvPr id="10" name="Textplatzhalter 6">
            <a:extLst>
              <a:ext uri="{FF2B5EF4-FFF2-40B4-BE49-F238E27FC236}">
                <a16:creationId xmlns:a16="http://schemas.microsoft.com/office/drawing/2014/main" id="{A6C92EE8-7202-4CF3-94FF-C1AB9ACD271F}"/>
              </a:ext>
            </a:extLst>
          </p:cNvPr>
          <p:cNvSpPr>
            <a:spLocks noGrp="1"/>
          </p:cNvSpPr>
          <p:nvPr>
            <p:ph type="body" sz="quarter" idx="16"/>
          </p:nvPr>
        </p:nvSpPr>
        <p:spPr>
          <a:xfrm>
            <a:off x="3287713" y="2384425"/>
            <a:ext cx="4213225" cy="3205163"/>
          </a:xfrm>
        </p:spPr>
        <p:txBody>
          <a:bodyPr/>
          <a:lstStyle>
            <a:lvl1pPr marL="0" indent="0">
              <a:buFont typeface="+mj-lt"/>
              <a:buNone/>
              <a:defRPr b="1"/>
            </a:lvl1pPr>
            <a:lvl2pPr marL="0" indent="0">
              <a:buClr>
                <a:schemeClr val="accent2"/>
              </a:buClr>
              <a:buNone/>
              <a:defRPr b="1"/>
            </a:lvl2pPr>
            <a:lvl3pPr marL="0" indent="0">
              <a:buClr>
                <a:schemeClr val="accent2"/>
              </a:buClr>
              <a:buNone/>
              <a:defRPr b="1"/>
            </a:lvl3pPr>
            <a:lvl4pPr marL="0" indent="0">
              <a:buClr>
                <a:schemeClr val="accent2"/>
              </a:buClr>
              <a:buNone/>
              <a:defRPr b="1"/>
            </a:lvl4pPr>
            <a:lvl5pPr marL="0" indent="0">
              <a:buClr>
                <a:schemeClr val="accent2"/>
              </a:buClr>
              <a:buNone/>
              <a:defRPr b="1"/>
            </a:lvl5pPr>
            <a:lvl6pPr marL="0" indent="0">
              <a:buClr>
                <a:schemeClr val="accent2"/>
              </a:buClr>
              <a:buNone/>
              <a:defRPr b="1"/>
            </a:lvl6pPr>
            <a:lvl7pPr marL="0" indent="0">
              <a:buClr>
                <a:schemeClr val="accent2"/>
              </a:buClr>
              <a:buNone/>
              <a:defRPr b="1"/>
            </a:lvl7pPr>
            <a:lvl8pPr marL="0" indent="0">
              <a:buClr>
                <a:schemeClr val="accent2"/>
              </a:buClr>
              <a:buNone/>
              <a:defRPr b="1"/>
            </a:lvl8pPr>
            <a:lvl9pPr marL="0" indent="0">
              <a:buClr>
                <a:schemeClr val="accent2"/>
              </a:buClr>
              <a:buNone/>
              <a:defRPr b="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11" name="Textplatzhalter 6">
            <a:extLst>
              <a:ext uri="{FF2B5EF4-FFF2-40B4-BE49-F238E27FC236}">
                <a16:creationId xmlns:a16="http://schemas.microsoft.com/office/drawing/2014/main" id="{03423EBC-8E7A-4292-B4F4-C7B70A324403}"/>
              </a:ext>
            </a:extLst>
          </p:cNvPr>
          <p:cNvSpPr>
            <a:spLocks noGrp="1"/>
          </p:cNvSpPr>
          <p:nvPr>
            <p:ph type="body" sz="quarter" idx="17"/>
          </p:nvPr>
        </p:nvSpPr>
        <p:spPr>
          <a:xfrm>
            <a:off x="7751761" y="2384425"/>
            <a:ext cx="4213225" cy="3205163"/>
          </a:xfrm>
        </p:spPr>
        <p:txBody>
          <a:bodyPr/>
          <a:lstStyle>
            <a:lvl1pPr marL="0" indent="0">
              <a:buFont typeface="+mj-lt"/>
              <a:buNone/>
              <a:defRPr b="0"/>
            </a:lvl1pPr>
            <a:lvl2pPr marL="0" indent="0">
              <a:buClr>
                <a:schemeClr val="accent2"/>
              </a:buClr>
              <a:buNone/>
              <a:defRPr b="0"/>
            </a:lvl2pPr>
            <a:lvl3pPr marL="0" indent="0">
              <a:buClr>
                <a:schemeClr val="accent2"/>
              </a:buClr>
              <a:buNone/>
              <a:defRPr b="0"/>
            </a:lvl3pPr>
            <a:lvl4pPr marL="0" indent="0">
              <a:buClr>
                <a:schemeClr val="accent2"/>
              </a:buClr>
              <a:buNone/>
              <a:defRPr b="0"/>
            </a:lvl4pPr>
            <a:lvl5pPr marL="0" indent="0">
              <a:buClr>
                <a:schemeClr val="accent2"/>
              </a:buClr>
              <a:buNone/>
              <a:defRPr b="0"/>
            </a:lvl5pPr>
            <a:lvl6pPr marL="0" indent="0">
              <a:buClr>
                <a:schemeClr val="accent2"/>
              </a:buClr>
              <a:buNone/>
              <a:defRPr b="0"/>
            </a:lvl6pPr>
            <a:lvl7pPr marL="0" indent="0">
              <a:buClr>
                <a:schemeClr val="accent2"/>
              </a:buClr>
              <a:buNone/>
              <a:defRPr b="0"/>
            </a:lvl7pPr>
            <a:lvl8pPr marL="0" indent="0">
              <a:buClr>
                <a:schemeClr val="accent2"/>
              </a:buClr>
              <a:buNone/>
              <a:defRPr b="0"/>
            </a:lvl8pPr>
            <a:lvl9pPr marL="0" indent="0">
              <a:buClr>
                <a:schemeClr val="accent2"/>
              </a:buClr>
              <a:buNone/>
              <a:defRPr b="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Tree>
    <p:extLst>
      <p:ext uri="{BB962C8B-B14F-4D97-AF65-F5344CB8AC3E}">
        <p14:creationId xmlns:p14="http://schemas.microsoft.com/office/powerpoint/2010/main" val="1134459513"/>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w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55688" y="1016003"/>
            <a:ext cx="8677275" cy="468310"/>
          </a:xfrm>
          <a:prstGeom prst="rect">
            <a:avLst/>
          </a:prstGeom>
        </p:spPr>
        <p:txBody>
          <a:bodyPr vert="horz" lIns="0" tIns="0" rIns="0" bIns="0" rtlCol="0" anchor="t" anchorCtr="0">
            <a:noAutofit/>
          </a:bodyPr>
          <a:lstStyle/>
          <a:p>
            <a:r>
              <a:rPr lang="en-US"/>
              <a:t>Click to edit Master title style</a:t>
            </a:r>
            <a:endParaRPr lang="en-GB"/>
          </a:p>
        </p:txBody>
      </p:sp>
      <p:sp>
        <p:nvSpPr>
          <p:cNvPr id="3" name="Text Placeholder 2"/>
          <p:cNvSpPr>
            <a:spLocks noGrp="1"/>
          </p:cNvSpPr>
          <p:nvPr>
            <p:ph type="body" idx="1"/>
          </p:nvPr>
        </p:nvSpPr>
        <p:spPr>
          <a:xfrm>
            <a:off x="3035300" y="2384425"/>
            <a:ext cx="6697663" cy="3205163"/>
          </a:xfrm>
          <a:prstGeom prst="rect">
            <a:avLst/>
          </a:prstGeom>
        </p:spPr>
        <p:txBody>
          <a:bodyPr vert="horz" lIns="0" tIns="1800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751762" y="6273801"/>
            <a:ext cx="3097211" cy="142874"/>
          </a:xfrm>
          <a:prstGeom prst="rect">
            <a:avLst/>
          </a:prstGeom>
        </p:spPr>
        <p:txBody>
          <a:bodyPr vert="horz" lIns="0" tIns="18000" rIns="0" bIns="0" rtlCol="0" anchor="t" anchorCtr="0"/>
          <a:lstStyle>
            <a:lvl1pPr algn="l">
              <a:defRPr sz="800">
                <a:solidFill>
                  <a:schemeClr val="tx1"/>
                </a:solidFill>
                <a:latin typeface="Vegagerdin FK Grotesk" panose="00000500000000000000" pitchFamily="50" charset="0"/>
              </a:defRPr>
            </a:lvl1pPr>
          </a:lstStyle>
          <a:p>
            <a:endParaRPr lang="en-GB"/>
          </a:p>
        </p:txBody>
      </p:sp>
      <p:sp>
        <p:nvSpPr>
          <p:cNvPr id="5" name="Footer Placeholder 4"/>
          <p:cNvSpPr>
            <a:spLocks noGrp="1"/>
          </p:cNvSpPr>
          <p:nvPr>
            <p:ph type="ftr" sz="quarter" idx="3"/>
          </p:nvPr>
        </p:nvSpPr>
        <p:spPr>
          <a:xfrm>
            <a:off x="7751763" y="6416675"/>
            <a:ext cx="3097212" cy="142874"/>
          </a:xfrm>
          <a:prstGeom prst="rect">
            <a:avLst/>
          </a:prstGeom>
        </p:spPr>
        <p:txBody>
          <a:bodyPr vert="horz" lIns="0" tIns="0" rIns="0" bIns="0" rtlCol="0" anchor="t" anchorCtr="0"/>
          <a:lstStyle>
            <a:lvl1pPr algn="l">
              <a:defRPr sz="800" b="1">
                <a:solidFill>
                  <a:schemeClr val="tx1"/>
                </a:solidFill>
                <a:latin typeface="Vegagerdin FK Grotesk" panose="00000500000000000000" pitchFamily="50" charset="0"/>
              </a:defRPr>
            </a:lvl1pPr>
          </a:lstStyle>
          <a:p>
            <a:endParaRPr lang="en-GB"/>
          </a:p>
        </p:txBody>
      </p:sp>
      <p:sp>
        <p:nvSpPr>
          <p:cNvPr id="6" name="Slide Number Placeholder 5"/>
          <p:cNvSpPr>
            <a:spLocks noGrp="1"/>
          </p:cNvSpPr>
          <p:nvPr>
            <p:ph type="sldNum" sz="quarter" idx="4"/>
          </p:nvPr>
        </p:nvSpPr>
        <p:spPr>
          <a:xfrm>
            <a:off x="11099800" y="6416675"/>
            <a:ext cx="865188" cy="142874"/>
          </a:xfrm>
          <a:prstGeom prst="rect">
            <a:avLst/>
          </a:prstGeom>
        </p:spPr>
        <p:txBody>
          <a:bodyPr vert="horz" lIns="0" tIns="0" rIns="0" bIns="0" rtlCol="0" anchor="t" anchorCtr="0"/>
          <a:lstStyle>
            <a:lvl1pPr algn="r">
              <a:defRPr sz="800" b="1">
                <a:solidFill>
                  <a:schemeClr val="tx1"/>
                </a:solidFill>
                <a:latin typeface="Vegagerdin FK Grotesk" panose="00000500000000000000" pitchFamily="50" charset="0"/>
              </a:defRPr>
            </a:lvl1pPr>
          </a:lstStyle>
          <a:p>
            <a:fld id="{D9F3D8B1-F82D-4CF4-9041-861ED22D35F5}" type="slidenum">
              <a:rPr lang="en-GB" smtClean="0"/>
              <a:pPr/>
              <a:t>‹#›</a:t>
            </a:fld>
            <a:endParaRPr lang="en-GB"/>
          </a:p>
        </p:txBody>
      </p:sp>
      <p:cxnSp>
        <p:nvCxnSpPr>
          <p:cNvPr id="8" name="Gerader Verbinder 7">
            <a:extLst>
              <a:ext uri="{FF2B5EF4-FFF2-40B4-BE49-F238E27FC236}">
                <a16:creationId xmlns:a16="http://schemas.microsoft.com/office/drawing/2014/main" id="{FC1CCB5B-D121-47A1-B735-CAA48EEA8105}"/>
              </a:ext>
            </a:extLst>
          </p:cNvPr>
          <p:cNvCxnSpPr>
            <a:cxnSpLocks/>
          </p:cNvCxnSpPr>
          <p:nvPr userDrawn="1"/>
        </p:nvCxnSpPr>
        <p:spPr>
          <a:xfrm>
            <a:off x="1055688" y="6129338"/>
            <a:ext cx="10909300" cy="0"/>
          </a:xfrm>
          <a:prstGeom prst="line">
            <a:avLst/>
          </a:prstGeom>
          <a:ln w="9525">
            <a:solidFill>
              <a:schemeClr val="tx1"/>
            </a:solidFill>
            <a:prstDash val="lgDash"/>
          </a:ln>
        </p:spPr>
        <p:style>
          <a:lnRef idx="1">
            <a:schemeClr val="accent1"/>
          </a:lnRef>
          <a:fillRef idx="0">
            <a:schemeClr val="accent1"/>
          </a:fillRef>
          <a:effectRef idx="0">
            <a:schemeClr val="accent1"/>
          </a:effectRef>
          <a:fontRef idx="minor">
            <a:schemeClr val="tx1"/>
          </a:fontRef>
        </p:style>
      </p:cxnSp>
      <p:pic>
        <p:nvPicPr>
          <p:cNvPr id="10" name="Grafik 9">
            <a:extLst>
              <a:ext uri="{FF2B5EF4-FFF2-40B4-BE49-F238E27FC236}">
                <a16:creationId xmlns:a16="http://schemas.microsoft.com/office/drawing/2014/main" id="{E59D8498-A789-412E-91AB-9E1C9CA8FF93}"/>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012827" y="6290469"/>
            <a:ext cx="1204913" cy="233363"/>
          </a:xfrm>
          <a:prstGeom prst="rect">
            <a:avLst/>
          </a:prstGeom>
        </p:spPr>
      </p:pic>
    </p:spTree>
    <p:extLst>
      <p:ext uri="{BB962C8B-B14F-4D97-AF65-F5344CB8AC3E}">
        <p14:creationId xmlns:p14="http://schemas.microsoft.com/office/powerpoint/2010/main" val="3803941547"/>
      </p:ext>
    </p:extLst>
  </p:cSld>
  <p:clrMap bg1="lt1" tx1="dk1" bg2="lt2" tx2="dk2" accent1="accent1" accent2="accent2" accent3="accent3" accent4="accent4" accent5="accent5" accent6="accent6" hlink="hlink" folHlink="folHlink"/>
  <p:sldLayoutIdLst>
    <p:sldLayoutId id="2147483649" r:id="rId1"/>
    <p:sldLayoutId id="2147483668" r:id="rId2"/>
    <p:sldLayoutId id="2147483669" r:id="rId3"/>
    <p:sldLayoutId id="2147483651" r:id="rId4"/>
    <p:sldLayoutId id="2147483670" r:id="rId5"/>
    <p:sldLayoutId id="2147483666" r:id="rId6"/>
    <p:sldLayoutId id="2147483664" r:id="rId7"/>
    <p:sldLayoutId id="2147483667" r:id="rId8"/>
    <p:sldLayoutId id="2147483665" r:id="rId9"/>
    <p:sldLayoutId id="2147483671" r:id="rId10"/>
    <p:sldLayoutId id="2147483663" r:id="rId11"/>
    <p:sldLayoutId id="2147483662" r:id="rId12"/>
    <p:sldLayoutId id="2147483659" r:id="rId13"/>
    <p:sldLayoutId id="2147483657" r:id="rId14"/>
    <p:sldLayoutId id="2147483658" r:id="rId15"/>
    <p:sldLayoutId id="2147483660" r:id="rId16"/>
    <p:sldLayoutId id="2147483650" r:id="rId17"/>
    <p:sldLayoutId id="2147483652" r:id="rId18"/>
    <p:sldLayoutId id="2147483655" r:id="rId19"/>
  </p:sldLayoutIdLst>
  <p:hf sldNum="0" hdr="0"/>
  <p:txStyles>
    <p:titleStyle>
      <a:lvl1pPr algn="l" defTabSz="914400" rtl="0" eaLnBrk="1" latinLnBrk="0" hangingPunct="1">
        <a:lnSpc>
          <a:spcPct val="90000"/>
        </a:lnSpc>
        <a:spcBef>
          <a:spcPct val="0"/>
        </a:spcBef>
        <a:buNone/>
        <a:defRPr sz="3000" b="1" kern="1200">
          <a:solidFill>
            <a:schemeClr val="tx1"/>
          </a:solidFill>
          <a:latin typeface="+mj-lt"/>
          <a:ea typeface="+mj-ea"/>
          <a:cs typeface="+mj-cs"/>
        </a:defRPr>
      </a:lvl1pPr>
    </p:titleStyle>
    <p:bodyStyle>
      <a:lvl1pPr marL="252000" indent="0" algn="l" defTabSz="914400" rtl="0" eaLnBrk="1" latinLnBrk="0" hangingPunct="1">
        <a:lnSpc>
          <a:spcPct val="110000"/>
        </a:lnSpc>
        <a:spcBef>
          <a:spcPts val="2200"/>
        </a:spcBef>
        <a:buFont typeface="Vegagerdin FK Grotesk" panose="00000500000000000000" pitchFamily="50" charset="0"/>
        <a:buNone/>
        <a:defRPr sz="1700" kern="1200">
          <a:solidFill>
            <a:schemeClr val="tx1"/>
          </a:solidFill>
          <a:latin typeface="+mn-lt"/>
          <a:ea typeface="+mn-ea"/>
          <a:cs typeface="+mn-cs"/>
        </a:defRPr>
      </a:lvl1pPr>
      <a:lvl2pPr marL="252000" indent="-252000" algn="l" defTabSz="914400" rtl="0" eaLnBrk="1" latinLnBrk="0" hangingPunct="1">
        <a:lnSpc>
          <a:spcPct val="110000"/>
        </a:lnSpc>
        <a:spcBef>
          <a:spcPts val="2200"/>
        </a:spcBef>
        <a:buFont typeface="Vegagerdin FK Grotesk" panose="00000500000000000000" pitchFamily="50" charset="0"/>
        <a:buChar char="→"/>
        <a:defRPr sz="1700" kern="1200">
          <a:solidFill>
            <a:schemeClr val="tx1"/>
          </a:solidFill>
          <a:latin typeface="+mn-lt"/>
          <a:ea typeface="+mn-ea"/>
          <a:cs typeface="+mn-cs"/>
        </a:defRPr>
      </a:lvl2pPr>
      <a:lvl3pPr marL="504000" indent="-252000" algn="l" defTabSz="914400" rtl="0" eaLnBrk="1" latinLnBrk="0" hangingPunct="1">
        <a:lnSpc>
          <a:spcPct val="110000"/>
        </a:lnSpc>
        <a:spcBef>
          <a:spcPts val="2200"/>
        </a:spcBef>
        <a:buFont typeface="Vegagerdin FK Grotesk" panose="00000500000000000000" pitchFamily="50" charset="0"/>
        <a:buChar char="→"/>
        <a:defRPr sz="1700" kern="1200">
          <a:solidFill>
            <a:schemeClr val="tx1"/>
          </a:solidFill>
          <a:latin typeface="+mn-lt"/>
          <a:ea typeface="+mn-ea"/>
          <a:cs typeface="+mn-cs"/>
        </a:defRPr>
      </a:lvl3pPr>
      <a:lvl4pPr marL="504000" indent="-252000" algn="l" defTabSz="914400" rtl="0" eaLnBrk="1" latinLnBrk="0" hangingPunct="1">
        <a:lnSpc>
          <a:spcPct val="110000"/>
        </a:lnSpc>
        <a:spcBef>
          <a:spcPts val="2200"/>
        </a:spcBef>
        <a:buFont typeface="Vegagerdin FK Grotesk" panose="00000500000000000000" pitchFamily="50" charset="0"/>
        <a:buChar char="→"/>
        <a:defRPr sz="1700" kern="1200">
          <a:solidFill>
            <a:schemeClr val="tx1"/>
          </a:solidFill>
          <a:latin typeface="+mn-lt"/>
          <a:ea typeface="+mn-ea"/>
          <a:cs typeface="+mn-cs"/>
        </a:defRPr>
      </a:lvl4pPr>
      <a:lvl5pPr marL="504000" indent="-252000" algn="l" defTabSz="914400" rtl="0" eaLnBrk="1" latinLnBrk="0" hangingPunct="1">
        <a:lnSpc>
          <a:spcPct val="110000"/>
        </a:lnSpc>
        <a:spcBef>
          <a:spcPts val="2200"/>
        </a:spcBef>
        <a:buFont typeface="Vegagerdin FK Grotesk" panose="00000500000000000000" pitchFamily="50" charset="0"/>
        <a:buChar char="→"/>
        <a:defRPr sz="1700" kern="1200">
          <a:solidFill>
            <a:schemeClr val="tx1"/>
          </a:solidFill>
          <a:latin typeface="+mn-lt"/>
          <a:ea typeface="+mn-ea"/>
          <a:cs typeface="+mn-cs"/>
        </a:defRPr>
      </a:lvl5pPr>
      <a:lvl6pPr marL="504000" indent="-252000" algn="l" defTabSz="914400" rtl="0" eaLnBrk="1" latinLnBrk="0" hangingPunct="1">
        <a:lnSpc>
          <a:spcPct val="110000"/>
        </a:lnSpc>
        <a:spcBef>
          <a:spcPts val="2200"/>
        </a:spcBef>
        <a:buFont typeface="Vegagerdin FK Grotesk" panose="00000500000000000000" pitchFamily="50" charset="0"/>
        <a:buChar char="→"/>
        <a:defRPr sz="1700" kern="1200">
          <a:solidFill>
            <a:schemeClr val="tx1"/>
          </a:solidFill>
          <a:latin typeface="+mn-lt"/>
          <a:ea typeface="+mn-ea"/>
          <a:cs typeface="+mn-cs"/>
        </a:defRPr>
      </a:lvl6pPr>
      <a:lvl7pPr marL="504000" indent="-252000" algn="l" defTabSz="914400" rtl="0" eaLnBrk="1" latinLnBrk="0" hangingPunct="1">
        <a:lnSpc>
          <a:spcPct val="110000"/>
        </a:lnSpc>
        <a:spcBef>
          <a:spcPts val="2200"/>
        </a:spcBef>
        <a:buFont typeface="Vegagerdin FK Grotesk" panose="00000500000000000000" pitchFamily="50" charset="0"/>
        <a:buChar char="→"/>
        <a:defRPr sz="1700" kern="1200">
          <a:solidFill>
            <a:schemeClr val="tx1"/>
          </a:solidFill>
          <a:latin typeface="+mn-lt"/>
          <a:ea typeface="+mn-ea"/>
          <a:cs typeface="+mn-cs"/>
        </a:defRPr>
      </a:lvl7pPr>
      <a:lvl8pPr marL="504000" indent="-252000" algn="l" defTabSz="914400" rtl="0" eaLnBrk="1" latinLnBrk="0" hangingPunct="1">
        <a:lnSpc>
          <a:spcPct val="110000"/>
        </a:lnSpc>
        <a:spcBef>
          <a:spcPts val="2200"/>
        </a:spcBef>
        <a:buFont typeface="Vegagerdin FK Grotesk" panose="00000500000000000000" pitchFamily="50" charset="0"/>
        <a:buChar char="→"/>
        <a:defRPr sz="1700" kern="1200">
          <a:solidFill>
            <a:schemeClr val="tx1"/>
          </a:solidFill>
          <a:latin typeface="+mn-lt"/>
          <a:ea typeface="+mn-ea"/>
          <a:cs typeface="+mn-cs"/>
        </a:defRPr>
      </a:lvl8pPr>
      <a:lvl9pPr marL="504000" indent="-252000" algn="l" defTabSz="914400" rtl="0" eaLnBrk="1" latinLnBrk="0" hangingPunct="1">
        <a:lnSpc>
          <a:spcPct val="110000"/>
        </a:lnSpc>
        <a:spcBef>
          <a:spcPts val="2200"/>
        </a:spcBef>
        <a:buFont typeface="Vegagerdin FK Grotesk" panose="00000500000000000000" pitchFamily="50"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2071" userDrawn="1">
          <p15:clr>
            <a:srgbClr val="F26B43"/>
          </p15:clr>
        </p15:guide>
        <p15:guide id="27" pos="665" userDrawn="1">
          <p15:clr>
            <a:srgbClr val="F26B43"/>
          </p15:clr>
        </p15:guide>
        <p15:guide id="34" orient="horz" pos="1548" userDrawn="1">
          <p15:clr>
            <a:srgbClr val="F26B43"/>
          </p15:clr>
        </p15:guide>
        <p15:guide id="36" orient="horz" pos="845"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image" Target="../media/image12.jpeg"/><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8.xml"/><Relationship Id="rId5" Type="http://schemas.openxmlformats.org/officeDocument/2006/relationships/image" Target="../media/image22.jpeg"/><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93FB16-1FE4-EBE9-6F93-4716603E407F}"/>
            </a:ext>
          </a:extLst>
        </p:cNvPr>
        <p:cNvGrpSpPr/>
        <p:nvPr/>
      </p:nvGrpSpPr>
      <p:grpSpPr>
        <a:xfrm>
          <a:off x="0" y="0"/>
          <a:ext cx="0" cy="0"/>
          <a:chOff x="0" y="0"/>
          <a:chExt cx="0" cy="0"/>
        </a:xfrm>
      </p:grpSpPr>
      <p:pic>
        <p:nvPicPr>
          <p:cNvPr id="9" name="Bildplatzhalter 8">
            <a:extLst>
              <a:ext uri="{FF2B5EF4-FFF2-40B4-BE49-F238E27FC236}">
                <a16:creationId xmlns:a16="http://schemas.microsoft.com/office/drawing/2014/main" id="{35198E53-FF5D-CDA6-84A3-BF508E85D1A0}"/>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11138" b="11138"/>
          <a:stretch/>
        </p:blipFill>
        <p:spPr>
          <a:xfrm>
            <a:off x="1041174" y="220436"/>
            <a:ext cx="10909302" cy="6372225"/>
          </a:xfrm>
        </p:spPr>
      </p:pic>
      <p:sp>
        <p:nvSpPr>
          <p:cNvPr id="2" name="Title 1">
            <a:extLst>
              <a:ext uri="{FF2B5EF4-FFF2-40B4-BE49-F238E27FC236}">
                <a16:creationId xmlns:a16="http://schemas.microsoft.com/office/drawing/2014/main" id="{C693F176-5080-0F16-75E5-F966EE035239}"/>
              </a:ext>
            </a:extLst>
          </p:cNvPr>
          <p:cNvSpPr>
            <a:spLocks noGrp="1"/>
          </p:cNvSpPr>
          <p:nvPr>
            <p:ph type="ctrTitle"/>
          </p:nvPr>
        </p:nvSpPr>
        <p:spPr/>
        <p:txBody>
          <a:bodyPr bIns="162000">
            <a:normAutofit fontScale="90000"/>
          </a:bodyPr>
          <a:lstStyle/>
          <a:p>
            <a:r>
              <a:rPr lang="is-IS" sz="2900"/>
              <a:t>Áhrif loftslags á vegakerfið: </a:t>
            </a:r>
            <a:br>
              <a:rPr lang="is-IS" sz="2400"/>
            </a:br>
            <a:r>
              <a:rPr lang="is-IS" sz="2400" b="0"/>
              <a:t>helstu áhættur og áskoranir</a:t>
            </a:r>
          </a:p>
        </p:txBody>
      </p:sp>
      <p:sp>
        <p:nvSpPr>
          <p:cNvPr id="3" name="Subtitle 2">
            <a:extLst>
              <a:ext uri="{FF2B5EF4-FFF2-40B4-BE49-F238E27FC236}">
                <a16:creationId xmlns:a16="http://schemas.microsoft.com/office/drawing/2014/main" id="{B9D047A1-24B2-4F6A-5737-6DBFF6CB0FA0}"/>
              </a:ext>
            </a:extLst>
          </p:cNvPr>
          <p:cNvSpPr>
            <a:spLocks noGrp="1"/>
          </p:cNvSpPr>
          <p:nvPr>
            <p:ph type="subTitle" idx="1"/>
          </p:nvPr>
        </p:nvSpPr>
        <p:spPr/>
        <p:txBody>
          <a:bodyPr/>
          <a:lstStyle/>
          <a:p>
            <a:r>
              <a:rPr lang="is-IS" dirty="0"/>
              <a:t>Rannsóknaráðstefna Vegagerðarinnar 	7.11.2025</a:t>
            </a:r>
          </a:p>
        </p:txBody>
      </p:sp>
      <p:graphicFrame>
        <p:nvGraphicFramePr>
          <p:cNvPr id="4" name="Tabelle 4">
            <a:extLst>
              <a:ext uri="{FF2B5EF4-FFF2-40B4-BE49-F238E27FC236}">
                <a16:creationId xmlns:a16="http://schemas.microsoft.com/office/drawing/2014/main" id="{8E8F3D0E-4E93-5AC5-A126-7DFAD86C035D}"/>
              </a:ext>
            </a:extLst>
          </p:cNvPr>
          <p:cNvGraphicFramePr>
            <a:graphicFrameLocks noGrp="1"/>
          </p:cNvGraphicFramePr>
          <p:nvPr>
            <p:extLst>
              <p:ext uri="{D42A27DB-BD31-4B8C-83A1-F6EECF244321}">
                <p14:modId xmlns:p14="http://schemas.microsoft.com/office/powerpoint/2010/main" val="234747914"/>
              </p:ext>
            </p:extLst>
          </p:nvPr>
        </p:nvGraphicFramePr>
        <p:xfrm>
          <a:off x="1123950" y="3544211"/>
          <a:ext cx="5259388" cy="858720"/>
        </p:xfrm>
        <a:graphic>
          <a:graphicData uri="http://schemas.openxmlformats.org/drawingml/2006/table">
            <a:tbl>
              <a:tblPr firstRow="1" bandRow="1">
                <a:tableStyleId>{5C22544A-7EE6-4342-B048-85BDC9FD1C3A}</a:tableStyleId>
              </a:tblPr>
              <a:tblGrid>
                <a:gridCol w="5259388">
                  <a:extLst>
                    <a:ext uri="{9D8B030D-6E8A-4147-A177-3AD203B41FA5}">
                      <a16:colId xmlns:a16="http://schemas.microsoft.com/office/drawing/2014/main" val="1169074506"/>
                    </a:ext>
                  </a:extLst>
                </a:gridCol>
              </a:tblGrid>
              <a:tr h="0">
                <a:tc>
                  <a:txBody>
                    <a:bodyPr/>
                    <a:lstStyle/>
                    <a:p>
                      <a:r>
                        <a:rPr lang="is-IS" sz="1400" b="1">
                          <a:latin typeface="Vegagerdin FK Grotesk" panose="00000500000000000000" pitchFamily="50" charset="0"/>
                        </a:rPr>
                        <a:t>Anna Margrét Sigurbergsdóttir og </a:t>
                      </a:r>
                      <a:br>
                        <a:rPr lang="is-IS" sz="1400" b="1">
                          <a:latin typeface="Vegagerdin FK Grotesk" panose="00000500000000000000" pitchFamily="50" charset="0"/>
                        </a:rPr>
                      </a:br>
                      <a:r>
                        <a:rPr lang="is-IS" sz="1400" b="1">
                          <a:latin typeface="Vegagerdin FK Grotesk" panose="00000500000000000000" pitchFamily="50" charset="0"/>
                        </a:rPr>
                        <a:t>Andrea Bergþórsdóttir</a:t>
                      </a:r>
                    </a:p>
                  </a:txBody>
                  <a:tcPr marL="306000" marR="306000" marT="216000" marB="216000">
                    <a:lnL w="133350" cap="flat" cmpd="sng" algn="ctr">
                      <a:solidFill>
                        <a:schemeClr val="accent3"/>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265417115"/>
                  </a:ext>
                </a:extLst>
              </a:tr>
            </a:tbl>
          </a:graphicData>
        </a:graphic>
      </p:graphicFrame>
      <p:sp>
        <p:nvSpPr>
          <p:cNvPr id="6" name="TextBox 5">
            <a:extLst>
              <a:ext uri="{FF2B5EF4-FFF2-40B4-BE49-F238E27FC236}">
                <a16:creationId xmlns:a16="http://schemas.microsoft.com/office/drawing/2014/main" id="{CFCF61B3-7F22-8A0D-940F-9822F6E834BA}"/>
              </a:ext>
            </a:extLst>
          </p:cNvPr>
          <p:cNvSpPr txBox="1"/>
          <p:nvPr/>
        </p:nvSpPr>
        <p:spPr>
          <a:xfrm>
            <a:off x="9193311" y="6231467"/>
            <a:ext cx="2744921" cy="276999"/>
          </a:xfrm>
          <a:prstGeom prst="rect">
            <a:avLst/>
          </a:prstGeom>
          <a:noFill/>
        </p:spPr>
        <p:txBody>
          <a:bodyPr wrap="square">
            <a:spAutoFit/>
          </a:bodyPr>
          <a:lstStyle/>
          <a:p>
            <a:r>
              <a:rPr lang="is-IS" sz="1200">
                <a:solidFill>
                  <a:schemeClr val="bg1"/>
                </a:solidFill>
              </a:rPr>
              <a:t>Mynd: Jón Kristófer Guðbjörnsson</a:t>
            </a:r>
          </a:p>
        </p:txBody>
      </p:sp>
    </p:spTree>
    <p:extLst>
      <p:ext uri="{BB962C8B-B14F-4D97-AF65-F5344CB8AC3E}">
        <p14:creationId xmlns:p14="http://schemas.microsoft.com/office/powerpoint/2010/main" val="33247231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83A786D-5C97-A370-A039-977154643879}"/>
              </a:ext>
            </a:extLst>
          </p:cNvPr>
          <p:cNvPicPr>
            <a:picLocks noChangeAspect="1"/>
          </p:cNvPicPr>
          <p:nvPr/>
        </p:nvPicPr>
        <p:blipFill>
          <a:blip r:embed="rId3"/>
          <a:stretch>
            <a:fillRect/>
          </a:stretch>
        </p:blipFill>
        <p:spPr>
          <a:xfrm>
            <a:off x="1482507" y="5686387"/>
            <a:ext cx="8464985" cy="730288"/>
          </a:xfrm>
          <a:prstGeom prst="rect">
            <a:avLst/>
          </a:prstGeom>
        </p:spPr>
      </p:pic>
      <p:pic>
        <p:nvPicPr>
          <p:cNvPr id="9" name="Picture 8" descr="A road with a large field&#10;&#10;AI-generated content may be incorrect.">
            <a:extLst>
              <a:ext uri="{FF2B5EF4-FFF2-40B4-BE49-F238E27FC236}">
                <a16:creationId xmlns:a16="http://schemas.microsoft.com/office/drawing/2014/main" id="{EAD9DB33-CAC7-AFCF-C8CC-9CBCED2E60BC}"/>
              </a:ext>
            </a:extLst>
          </p:cNvPr>
          <p:cNvPicPr>
            <a:picLocks noChangeAspect="1"/>
          </p:cNvPicPr>
          <p:nvPr/>
        </p:nvPicPr>
        <p:blipFill>
          <a:blip r:embed="rId4" cstate="print">
            <a:extLst>
              <a:ext uri="{28A0092B-C50C-407E-A947-70E740481C1C}">
                <a14:useLocalDpi xmlns:a14="http://schemas.microsoft.com/office/drawing/2010/main" val="0"/>
              </a:ext>
            </a:extLst>
          </a:blip>
          <a:srcRect l="23507"/>
          <a:stretch/>
        </p:blipFill>
        <p:spPr>
          <a:xfrm>
            <a:off x="101600" y="97366"/>
            <a:ext cx="5096934" cy="6663267"/>
          </a:xfrm>
          <a:prstGeom prst="rect">
            <a:avLst/>
          </a:prstGeom>
        </p:spPr>
      </p:pic>
      <p:sp>
        <p:nvSpPr>
          <p:cNvPr id="2" name="Date Placeholder 1">
            <a:extLst>
              <a:ext uri="{FF2B5EF4-FFF2-40B4-BE49-F238E27FC236}">
                <a16:creationId xmlns:a16="http://schemas.microsoft.com/office/drawing/2014/main" id="{EFF777D2-1D79-B5FC-67F9-3716375D48F4}"/>
              </a:ext>
            </a:extLst>
          </p:cNvPr>
          <p:cNvSpPr>
            <a:spLocks noGrp="1"/>
          </p:cNvSpPr>
          <p:nvPr>
            <p:ph type="dt" sz="half" idx="10"/>
          </p:nvPr>
        </p:nvSpPr>
        <p:spPr/>
        <p:txBody>
          <a:bodyPr/>
          <a:lstStyle/>
          <a:p>
            <a:endParaRPr lang="en-GB"/>
          </a:p>
        </p:txBody>
      </p:sp>
      <p:sp>
        <p:nvSpPr>
          <p:cNvPr id="3" name="Footer Placeholder 2">
            <a:extLst>
              <a:ext uri="{FF2B5EF4-FFF2-40B4-BE49-F238E27FC236}">
                <a16:creationId xmlns:a16="http://schemas.microsoft.com/office/drawing/2014/main" id="{F2714E1C-68C7-CA4C-F510-8DEDF64CF502}"/>
              </a:ext>
            </a:extLst>
          </p:cNvPr>
          <p:cNvSpPr>
            <a:spLocks noGrp="1"/>
          </p:cNvSpPr>
          <p:nvPr>
            <p:ph type="ftr" sz="quarter" idx="11"/>
          </p:nvPr>
        </p:nvSpPr>
        <p:spPr/>
        <p:txBody>
          <a:bodyPr/>
          <a:lstStyle/>
          <a:p>
            <a:endParaRPr lang="en-GB"/>
          </a:p>
        </p:txBody>
      </p:sp>
      <p:sp>
        <p:nvSpPr>
          <p:cNvPr id="4" name="Title 3">
            <a:extLst>
              <a:ext uri="{FF2B5EF4-FFF2-40B4-BE49-F238E27FC236}">
                <a16:creationId xmlns:a16="http://schemas.microsoft.com/office/drawing/2014/main" id="{97F845A3-4617-9F76-7355-9D73888F7F18}"/>
              </a:ext>
            </a:extLst>
          </p:cNvPr>
          <p:cNvSpPr>
            <a:spLocks noGrp="1"/>
          </p:cNvSpPr>
          <p:nvPr>
            <p:ph type="title"/>
          </p:nvPr>
        </p:nvSpPr>
        <p:spPr/>
        <p:txBody>
          <a:bodyPr/>
          <a:lstStyle/>
          <a:p>
            <a:r>
              <a:rPr lang="is-IS"/>
              <a:t>Grjóthrun</a:t>
            </a:r>
          </a:p>
        </p:txBody>
      </p:sp>
      <p:pic>
        <p:nvPicPr>
          <p:cNvPr id="7" name="Picture 6">
            <a:extLst>
              <a:ext uri="{FF2B5EF4-FFF2-40B4-BE49-F238E27FC236}">
                <a16:creationId xmlns:a16="http://schemas.microsoft.com/office/drawing/2014/main" id="{558B2349-9DDE-CD89-DB34-354EB92593AD}"/>
              </a:ext>
            </a:extLst>
          </p:cNvPr>
          <p:cNvPicPr>
            <a:picLocks noChangeAspect="1"/>
          </p:cNvPicPr>
          <p:nvPr/>
        </p:nvPicPr>
        <p:blipFill>
          <a:blip r:embed="rId5" cstate="print">
            <a:extLst>
              <a:ext uri="{28A0092B-C50C-407E-A947-70E740481C1C}">
                <a14:useLocalDpi xmlns:a14="http://schemas.microsoft.com/office/drawing/2010/main" val="0"/>
              </a:ext>
            </a:extLst>
          </a:blip>
          <a:srcRect t="1420" r="1482" b="1420"/>
          <a:stretch/>
        </p:blipFill>
        <p:spPr>
          <a:xfrm>
            <a:off x="5334000" y="97366"/>
            <a:ext cx="6756400" cy="6663267"/>
          </a:xfrm>
          <a:prstGeom prst="rect">
            <a:avLst/>
          </a:prstGeom>
        </p:spPr>
      </p:pic>
      <p:sp>
        <p:nvSpPr>
          <p:cNvPr id="12" name="Text Placeholder 8">
            <a:extLst>
              <a:ext uri="{FF2B5EF4-FFF2-40B4-BE49-F238E27FC236}">
                <a16:creationId xmlns:a16="http://schemas.microsoft.com/office/drawing/2014/main" id="{87D615E0-6DB2-8CC3-FE67-ABC0219AD466}"/>
              </a:ext>
            </a:extLst>
          </p:cNvPr>
          <p:cNvSpPr txBox="1">
            <a:spLocks/>
          </p:cNvSpPr>
          <p:nvPr/>
        </p:nvSpPr>
        <p:spPr>
          <a:xfrm>
            <a:off x="227859" y="6416675"/>
            <a:ext cx="3462867" cy="270933"/>
          </a:xfrm>
          <a:prstGeom prst="rect">
            <a:avLst/>
          </a:prstGeom>
        </p:spPr>
        <p:txBody>
          <a:bodyPr vert="horz" lIns="0" tIns="0" rIns="0" bIns="0" rtlCol="0" anchor="t" anchorCtr="0"/>
          <a:lstStyle>
            <a:defPPr>
              <a:defRPr lang="en-US"/>
            </a:defPPr>
            <a:lvl1pPr marL="0" algn="l" defTabSz="914400" rtl="0" eaLnBrk="1" latinLnBrk="0" hangingPunct="1">
              <a:defRPr sz="800" b="1" kern="1200">
                <a:solidFill>
                  <a:schemeClr val="tx1"/>
                </a:solidFill>
                <a:latin typeface="Vegagerdin FK Grotesk"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s-IS" sz="1200" b="0">
                <a:solidFill>
                  <a:schemeClr val="bg1"/>
                </a:solidFill>
              </a:rPr>
              <a:t>Myndir: G. Rúnar Sigurðsson </a:t>
            </a:r>
          </a:p>
        </p:txBody>
      </p:sp>
    </p:spTree>
    <p:extLst>
      <p:ext uri="{BB962C8B-B14F-4D97-AF65-F5344CB8AC3E}">
        <p14:creationId xmlns:p14="http://schemas.microsoft.com/office/powerpoint/2010/main" val="18682232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367C831-9208-7AF8-6772-554CFF4365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475" y="5626745"/>
            <a:ext cx="11959878" cy="1060174"/>
          </a:xfrm>
          <a:prstGeom prst="rect">
            <a:avLst/>
          </a:prstGeom>
        </p:spPr>
      </p:pic>
      <p:sp>
        <p:nvSpPr>
          <p:cNvPr id="2" name="Date Placeholder 1">
            <a:extLst>
              <a:ext uri="{FF2B5EF4-FFF2-40B4-BE49-F238E27FC236}">
                <a16:creationId xmlns:a16="http://schemas.microsoft.com/office/drawing/2014/main" id="{4DBFFBC6-A3B0-90FB-CA2A-88D3DAC99CFB}"/>
              </a:ext>
            </a:extLst>
          </p:cNvPr>
          <p:cNvSpPr>
            <a:spLocks noGrp="1"/>
          </p:cNvSpPr>
          <p:nvPr>
            <p:ph type="dt" sz="half" idx="10"/>
          </p:nvPr>
        </p:nvSpPr>
        <p:spPr/>
        <p:txBody>
          <a:bodyPr/>
          <a:lstStyle/>
          <a:p>
            <a:endParaRPr lang="en-GB"/>
          </a:p>
        </p:txBody>
      </p:sp>
      <p:sp>
        <p:nvSpPr>
          <p:cNvPr id="3" name="Footer Placeholder 2">
            <a:extLst>
              <a:ext uri="{FF2B5EF4-FFF2-40B4-BE49-F238E27FC236}">
                <a16:creationId xmlns:a16="http://schemas.microsoft.com/office/drawing/2014/main" id="{F544A61F-88AA-2DE9-81B7-302235AF5A39}"/>
              </a:ext>
            </a:extLst>
          </p:cNvPr>
          <p:cNvSpPr>
            <a:spLocks noGrp="1"/>
          </p:cNvSpPr>
          <p:nvPr>
            <p:ph type="ftr" sz="quarter" idx="11"/>
          </p:nvPr>
        </p:nvSpPr>
        <p:spPr/>
        <p:txBody>
          <a:bodyPr/>
          <a:lstStyle/>
          <a:p>
            <a:endParaRPr lang="en-GB"/>
          </a:p>
        </p:txBody>
      </p:sp>
      <p:pic>
        <p:nvPicPr>
          <p:cNvPr id="8" name="Picture 7" descr="A road with rocks on the side&#10;&#10;AI-generated content may be incorrect.">
            <a:extLst>
              <a:ext uri="{FF2B5EF4-FFF2-40B4-BE49-F238E27FC236}">
                <a16:creationId xmlns:a16="http://schemas.microsoft.com/office/drawing/2014/main" id="{EF407DB3-5C21-E288-B42C-784A8ECCBD59}"/>
              </a:ext>
            </a:extLst>
          </p:cNvPr>
          <p:cNvPicPr>
            <a:picLocks noChangeAspect="1"/>
          </p:cNvPicPr>
          <p:nvPr/>
        </p:nvPicPr>
        <p:blipFill>
          <a:blip r:embed="rId4">
            <a:extLst>
              <a:ext uri="{28A0092B-C50C-407E-A947-70E740481C1C}">
                <a14:useLocalDpi xmlns:a14="http://schemas.microsoft.com/office/drawing/2010/main" val="0"/>
              </a:ext>
            </a:extLst>
          </a:blip>
          <a:srcRect t="2017" b="25983"/>
          <a:stretch/>
        </p:blipFill>
        <p:spPr>
          <a:xfrm>
            <a:off x="1475975" y="0"/>
            <a:ext cx="9525000" cy="6858000"/>
          </a:xfrm>
          <a:prstGeom prst="rect">
            <a:avLst/>
          </a:prstGeom>
        </p:spPr>
      </p:pic>
      <p:pic>
        <p:nvPicPr>
          <p:cNvPr id="12" name="Picture 11">
            <a:extLst>
              <a:ext uri="{FF2B5EF4-FFF2-40B4-BE49-F238E27FC236}">
                <a16:creationId xmlns:a16="http://schemas.microsoft.com/office/drawing/2014/main" id="{A564FC15-3DB1-0942-88EC-B93C697195F4}"/>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489859" y="870814"/>
            <a:ext cx="2691331" cy="758687"/>
          </a:xfrm>
          <a:prstGeom prst="rect">
            <a:avLst/>
          </a:prstGeom>
        </p:spPr>
      </p:pic>
      <p:sp>
        <p:nvSpPr>
          <p:cNvPr id="6" name="Title 3">
            <a:extLst>
              <a:ext uri="{FF2B5EF4-FFF2-40B4-BE49-F238E27FC236}">
                <a16:creationId xmlns:a16="http://schemas.microsoft.com/office/drawing/2014/main" id="{3E81904B-5F08-DACB-686E-509D19476E53}"/>
              </a:ext>
            </a:extLst>
          </p:cNvPr>
          <p:cNvSpPr>
            <a:spLocks noGrp="1"/>
          </p:cNvSpPr>
          <p:nvPr>
            <p:ph type="title"/>
          </p:nvPr>
        </p:nvSpPr>
        <p:spPr>
          <a:xfrm>
            <a:off x="1055688" y="1016003"/>
            <a:ext cx="8677275" cy="468310"/>
          </a:xfrm>
        </p:spPr>
        <p:txBody>
          <a:bodyPr/>
          <a:lstStyle/>
          <a:p>
            <a:r>
              <a:rPr lang="is-IS"/>
              <a:t>Grjóthrun</a:t>
            </a:r>
          </a:p>
        </p:txBody>
      </p:sp>
      <p:sp>
        <p:nvSpPr>
          <p:cNvPr id="13" name="Text Placeholder 8">
            <a:extLst>
              <a:ext uri="{FF2B5EF4-FFF2-40B4-BE49-F238E27FC236}">
                <a16:creationId xmlns:a16="http://schemas.microsoft.com/office/drawing/2014/main" id="{04A3ED18-EDB0-F021-7451-B64553E35F42}"/>
              </a:ext>
            </a:extLst>
          </p:cNvPr>
          <p:cNvSpPr txBox="1">
            <a:spLocks/>
          </p:cNvSpPr>
          <p:nvPr/>
        </p:nvSpPr>
        <p:spPr>
          <a:xfrm>
            <a:off x="1587933" y="6551452"/>
            <a:ext cx="3462867" cy="270933"/>
          </a:xfrm>
          <a:prstGeom prst="rect">
            <a:avLst/>
          </a:prstGeom>
        </p:spPr>
        <p:txBody>
          <a:bodyPr vert="horz" lIns="0" tIns="0" rIns="0" bIns="0" rtlCol="0" anchor="t" anchorCtr="0"/>
          <a:lstStyle>
            <a:defPPr>
              <a:defRPr lang="en-US"/>
            </a:defPPr>
            <a:lvl1pPr marL="0" algn="l" defTabSz="914400" rtl="0" eaLnBrk="1" latinLnBrk="0" hangingPunct="1">
              <a:defRPr sz="800" b="1" kern="1200">
                <a:solidFill>
                  <a:schemeClr val="tx1"/>
                </a:solidFill>
                <a:latin typeface="Vegagerdin FK Grotesk"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s-IS" sz="1200" b="0">
                <a:solidFill>
                  <a:schemeClr val="bg1"/>
                </a:solidFill>
              </a:rPr>
              <a:t>Mynd: G. Rúnar Sigurðsson </a:t>
            </a:r>
          </a:p>
        </p:txBody>
      </p:sp>
      <p:sp>
        <p:nvSpPr>
          <p:cNvPr id="4" name="TextBox 3">
            <a:extLst>
              <a:ext uri="{FF2B5EF4-FFF2-40B4-BE49-F238E27FC236}">
                <a16:creationId xmlns:a16="http://schemas.microsoft.com/office/drawing/2014/main" id="{4EEF990E-5F99-D0A9-5322-3245D906AB61}"/>
              </a:ext>
            </a:extLst>
          </p:cNvPr>
          <p:cNvSpPr txBox="1"/>
          <p:nvPr/>
        </p:nvSpPr>
        <p:spPr>
          <a:xfrm>
            <a:off x="9410572" y="220928"/>
            <a:ext cx="1590403" cy="400110"/>
          </a:xfrm>
          <a:prstGeom prst="rect">
            <a:avLst/>
          </a:prstGeom>
          <a:noFill/>
        </p:spPr>
        <p:txBody>
          <a:bodyPr wrap="square">
            <a:spAutoFit/>
          </a:bodyPr>
          <a:lstStyle/>
          <a:p>
            <a:r>
              <a:rPr lang="is-IS" sz="2000"/>
              <a:t>19</a:t>
            </a:r>
            <a:r>
              <a:rPr lang="is-IS" sz="2000" b="0"/>
              <a:t>.8.2024</a:t>
            </a:r>
          </a:p>
        </p:txBody>
      </p:sp>
    </p:spTree>
    <p:extLst>
      <p:ext uri="{BB962C8B-B14F-4D97-AF65-F5344CB8AC3E}">
        <p14:creationId xmlns:p14="http://schemas.microsoft.com/office/powerpoint/2010/main" val="7283401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road with snow on the side&#10;&#10;AI-generated content may be incorrect.">
            <a:extLst>
              <a:ext uri="{FF2B5EF4-FFF2-40B4-BE49-F238E27FC236}">
                <a16:creationId xmlns:a16="http://schemas.microsoft.com/office/drawing/2014/main" id="{521A8C62-1B40-F887-7079-481E61B652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4" y="0"/>
            <a:ext cx="12181172" cy="6858000"/>
          </a:xfrm>
          <a:prstGeom prst="rect">
            <a:avLst/>
          </a:prstGeom>
        </p:spPr>
      </p:pic>
      <p:sp>
        <p:nvSpPr>
          <p:cNvPr id="4" name="Title 3">
            <a:extLst>
              <a:ext uri="{FF2B5EF4-FFF2-40B4-BE49-F238E27FC236}">
                <a16:creationId xmlns:a16="http://schemas.microsoft.com/office/drawing/2014/main" id="{3A699DE0-43BE-558D-BDA7-E8B65DB7850B}"/>
              </a:ext>
            </a:extLst>
          </p:cNvPr>
          <p:cNvSpPr>
            <a:spLocks noGrp="1"/>
          </p:cNvSpPr>
          <p:nvPr>
            <p:ph type="title"/>
          </p:nvPr>
        </p:nvSpPr>
        <p:spPr>
          <a:xfrm>
            <a:off x="1055689" y="1016003"/>
            <a:ext cx="2017712" cy="468310"/>
          </a:xfrm>
        </p:spPr>
        <p:txBody>
          <a:bodyPr/>
          <a:lstStyle/>
          <a:p>
            <a:r>
              <a:rPr lang="is-IS" err="1"/>
              <a:t>Krapaflóð</a:t>
            </a:r>
            <a:endParaRPr lang="is-IS"/>
          </a:p>
        </p:txBody>
      </p:sp>
      <p:sp>
        <p:nvSpPr>
          <p:cNvPr id="8" name="Text Placeholder 8">
            <a:extLst>
              <a:ext uri="{FF2B5EF4-FFF2-40B4-BE49-F238E27FC236}">
                <a16:creationId xmlns:a16="http://schemas.microsoft.com/office/drawing/2014/main" id="{F90C1A1C-8B83-6BA8-07F8-C1D483D0A187}"/>
              </a:ext>
            </a:extLst>
          </p:cNvPr>
          <p:cNvSpPr>
            <a:spLocks noGrp="1"/>
          </p:cNvSpPr>
          <p:nvPr>
            <p:ph type="body" sz="quarter" idx="13"/>
          </p:nvPr>
        </p:nvSpPr>
        <p:spPr>
          <a:xfrm>
            <a:off x="194733" y="6544732"/>
            <a:ext cx="3462867" cy="270933"/>
          </a:xfrm>
        </p:spPr>
        <p:txBody>
          <a:bodyPr/>
          <a:lstStyle/>
          <a:p>
            <a:pPr marL="0" indent="0">
              <a:buNone/>
            </a:pPr>
            <a:r>
              <a:rPr lang="is-IS" sz="1200" b="0">
                <a:solidFill>
                  <a:schemeClr val="bg1"/>
                </a:solidFill>
              </a:rPr>
              <a:t>Mynd: Ágúst Freyr Bjartmarsson</a:t>
            </a:r>
          </a:p>
        </p:txBody>
      </p:sp>
      <p:sp>
        <p:nvSpPr>
          <p:cNvPr id="6" name="TextBox 5">
            <a:extLst>
              <a:ext uri="{FF2B5EF4-FFF2-40B4-BE49-F238E27FC236}">
                <a16:creationId xmlns:a16="http://schemas.microsoft.com/office/drawing/2014/main" id="{4BA1C17C-70DC-A7AB-8AB6-E5BD3012E14F}"/>
              </a:ext>
            </a:extLst>
          </p:cNvPr>
          <p:cNvSpPr txBox="1"/>
          <p:nvPr/>
        </p:nvSpPr>
        <p:spPr>
          <a:xfrm>
            <a:off x="10596310" y="274319"/>
            <a:ext cx="1590403" cy="400110"/>
          </a:xfrm>
          <a:prstGeom prst="rect">
            <a:avLst/>
          </a:prstGeom>
          <a:noFill/>
        </p:spPr>
        <p:txBody>
          <a:bodyPr wrap="square">
            <a:spAutoFit/>
          </a:bodyPr>
          <a:lstStyle/>
          <a:p>
            <a:r>
              <a:rPr lang="is-IS" sz="2000"/>
              <a:t>26</a:t>
            </a:r>
            <a:r>
              <a:rPr lang="is-IS" sz="2000" b="0"/>
              <a:t>.2.2024</a:t>
            </a:r>
          </a:p>
        </p:txBody>
      </p:sp>
    </p:spTree>
    <p:extLst>
      <p:ext uri="{BB962C8B-B14F-4D97-AF65-F5344CB8AC3E}">
        <p14:creationId xmlns:p14="http://schemas.microsoft.com/office/powerpoint/2010/main" val="14780664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E041070-8CB3-AB45-FE3D-9A90E0C8B86C}"/>
              </a:ext>
            </a:extLst>
          </p:cNvPr>
          <p:cNvSpPr>
            <a:spLocks noGrp="1"/>
          </p:cNvSpPr>
          <p:nvPr>
            <p:ph type="dt" sz="half" idx="12"/>
          </p:nvPr>
        </p:nvSpPr>
        <p:spPr/>
        <p:txBody>
          <a:bodyPr/>
          <a:lstStyle/>
          <a:p>
            <a:endParaRPr lang="en-GB"/>
          </a:p>
        </p:txBody>
      </p:sp>
      <p:sp>
        <p:nvSpPr>
          <p:cNvPr id="4" name="Footer Placeholder 3">
            <a:extLst>
              <a:ext uri="{FF2B5EF4-FFF2-40B4-BE49-F238E27FC236}">
                <a16:creationId xmlns:a16="http://schemas.microsoft.com/office/drawing/2014/main" id="{7F409AD4-20C0-48B0-19E7-1B9498DBB7E7}"/>
              </a:ext>
            </a:extLst>
          </p:cNvPr>
          <p:cNvSpPr>
            <a:spLocks noGrp="1"/>
          </p:cNvSpPr>
          <p:nvPr>
            <p:ph type="ftr" sz="quarter" idx="13"/>
          </p:nvPr>
        </p:nvSpPr>
        <p:spPr/>
        <p:txBody>
          <a:bodyPr/>
          <a:lstStyle/>
          <a:p>
            <a:endParaRPr lang="en-GB"/>
          </a:p>
        </p:txBody>
      </p:sp>
      <p:sp>
        <p:nvSpPr>
          <p:cNvPr id="5" name="Title 4">
            <a:extLst>
              <a:ext uri="{FF2B5EF4-FFF2-40B4-BE49-F238E27FC236}">
                <a16:creationId xmlns:a16="http://schemas.microsoft.com/office/drawing/2014/main" id="{3726DADA-46E5-D847-1831-C96E51E02820}"/>
              </a:ext>
            </a:extLst>
          </p:cNvPr>
          <p:cNvSpPr>
            <a:spLocks noGrp="1"/>
          </p:cNvSpPr>
          <p:nvPr>
            <p:ph type="title"/>
          </p:nvPr>
        </p:nvSpPr>
        <p:spPr>
          <a:xfrm>
            <a:off x="1055689" y="948267"/>
            <a:ext cx="5327650" cy="536046"/>
          </a:xfrm>
        </p:spPr>
        <p:txBody>
          <a:bodyPr/>
          <a:lstStyle/>
          <a:p>
            <a:r>
              <a:rPr lang="is-IS"/>
              <a:t>Skriður</a:t>
            </a:r>
          </a:p>
        </p:txBody>
      </p:sp>
      <p:pic>
        <p:nvPicPr>
          <p:cNvPr id="14" name="Picture Placeholder 13" descr="A muddy river in a mountain&#10;&#10;AI-generated content may be incorrect.">
            <a:extLst>
              <a:ext uri="{FF2B5EF4-FFF2-40B4-BE49-F238E27FC236}">
                <a16:creationId xmlns:a16="http://schemas.microsoft.com/office/drawing/2014/main" id="{D5D55914-5218-3DD5-C77E-E0A45433AA64}"/>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12230" r="12230"/>
          <a:stretch>
            <a:fillRect/>
          </a:stretch>
        </p:blipFill>
        <p:spPr>
          <a:xfrm>
            <a:off x="6565662" y="335492"/>
            <a:ext cx="5469410" cy="5430308"/>
          </a:xfrm>
        </p:spPr>
      </p:pic>
      <p:pic>
        <p:nvPicPr>
          <p:cNvPr id="15" name="Bildplatzhalter 7">
            <a:extLst>
              <a:ext uri="{FF2B5EF4-FFF2-40B4-BE49-F238E27FC236}">
                <a16:creationId xmlns:a16="http://schemas.microsoft.com/office/drawing/2014/main" id="{12B9733F-DD77-920A-A64E-E606511E260E}"/>
              </a:ext>
            </a:extLst>
          </p:cNvPr>
          <p:cNvPicPr>
            <a:picLocks noChangeAspect="1"/>
          </p:cNvPicPr>
          <p:nvPr/>
        </p:nvPicPr>
        <p:blipFill>
          <a:blip r:embed="rId4" cstate="print">
            <a:extLst>
              <a:ext uri="{28A0092B-C50C-407E-A947-70E740481C1C}">
                <a14:useLocalDpi xmlns:a14="http://schemas.microsoft.com/office/drawing/2010/main" val="0"/>
              </a:ext>
            </a:extLst>
          </a:blip>
          <a:srcRect l="30382" t="15351" b="24719"/>
          <a:stretch/>
        </p:blipFill>
        <p:spPr>
          <a:xfrm>
            <a:off x="259320" y="1756304"/>
            <a:ext cx="6203950" cy="4009496"/>
          </a:xfrm>
          <a:prstGeom prst="rect">
            <a:avLst/>
          </a:prstGeom>
        </p:spPr>
      </p:pic>
      <p:sp>
        <p:nvSpPr>
          <p:cNvPr id="16" name="Text Placeholder 8">
            <a:extLst>
              <a:ext uri="{FF2B5EF4-FFF2-40B4-BE49-F238E27FC236}">
                <a16:creationId xmlns:a16="http://schemas.microsoft.com/office/drawing/2014/main" id="{B74BDE66-5E66-0FA4-B2F6-B0F1C720D0C5}"/>
              </a:ext>
            </a:extLst>
          </p:cNvPr>
          <p:cNvSpPr txBox="1">
            <a:spLocks/>
          </p:cNvSpPr>
          <p:nvPr/>
        </p:nvSpPr>
        <p:spPr>
          <a:xfrm>
            <a:off x="372533" y="5427134"/>
            <a:ext cx="3462867" cy="270933"/>
          </a:xfrm>
          <a:prstGeom prst="rect">
            <a:avLst/>
          </a:prstGeom>
        </p:spPr>
        <p:txBody>
          <a:bodyPr vert="horz" lIns="0" tIns="0" rIns="0" bIns="0" rtlCol="0" anchor="t" anchorCtr="0"/>
          <a:lstStyle>
            <a:defPPr>
              <a:defRPr lang="en-US"/>
            </a:defPPr>
            <a:lvl1pPr marL="0" algn="l" defTabSz="914400" rtl="0" eaLnBrk="1" latinLnBrk="0" hangingPunct="1">
              <a:defRPr sz="800" b="1" kern="1200">
                <a:solidFill>
                  <a:schemeClr val="tx1"/>
                </a:solidFill>
                <a:latin typeface="Vegagerdin FK Grotesk"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s-IS" sz="1200" b="0">
                <a:solidFill>
                  <a:schemeClr val="bg1"/>
                </a:solidFill>
              </a:rPr>
              <a:t>Mynd: Hinrik Þór Einarsson</a:t>
            </a:r>
          </a:p>
        </p:txBody>
      </p:sp>
      <p:sp>
        <p:nvSpPr>
          <p:cNvPr id="17" name="Text Placeholder 8">
            <a:extLst>
              <a:ext uri="{FF2B5EF4-FFF2-40B4-BE49-F238E27FC236}">
                <a16:creationId xmlns:a16="http://schemas.microsoft.com/office/drawing/2014/main" id="{686EF822-BF37-55F5-1274-3BA87FC08B60}"/>
              </a:ext>
            </a:extLst>
          </p:cNvPr>
          <p:cNvSpPr txBox="1">
            <a:spLocks/>
          </p:cNvSpPr>
          <p:nvPr/>
        </p:nvSpPr>
        <p:spPr>
          <a:xfrm>
            <a:off x="6645593" y="5427133"/>
            <a:ext cx="3462867" cy="270933"/>
          </a:xfrm>
          <a:prstGeom prst="rect">
            <a:avLst/>
          </a:prstGeom>
        </p:spPr>
        <p:txBody>
          <a:bodyPr vert="horz" lIns="0" tIns="0" rIns="0" bIns="0" rtlCol="0" anchor="t" anchorCtr="0"/>
          <a:lstStyle>
            <a:defPPr>
              <a:defRPr lang="en-US"/>
            </a:defPPr>
            <a:lvl1pPr marL="0" algn="l" defTabSz="914400" rtl="0" eaLnBrk="1" latinLnBrk="0" hangingPunct="1">
              <a:defRPr sz="800" b="1" kern="1200">
                <a:solidFill>
                  <a:schemeClr val="tx1"/>
                </a:solidFill>
                <a:latin typeface="Vegagerdin FK Grotesk"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s-IS" sz="1200" b="0">
                <a:solidFill>
                  <a:schemeClr val="bg1"/>
                </a:solidFill>
              </a:rPr>
              <a:t>Mynd: G. Rúnar Sigurðsson </a:t>
            </a:r>
          </a:p>
        </p:txBody>
      </p:sp>
      <p:sp>
        <p:nvSpPr>
          <p:cNvPr id="2" name="TextBox 1">
            <a:extLst>
              <a:ext uri="{FF2B5EF4-FFF2-40B4-BE49-F238E27FC236}">
                <a16:creationId xmlns:a16="http://schemas.microsoft.com/office/drawing/2014/main" id="{6F4363CD-FD6E-7C66-4D86-F2E27510E154}"/>
              </a:ext>
            </a:extLst>
          </p:cNvPr>
          <p:cNvSpPr txBox="1"/>
          <p:nvPr/>
        </p:nvSpPr>
        <p:spPr>
          <a:xfrm>
            <a:off x="10724606" y="335492"/>
            <a:ext cx="1447339" cy="400110"/>
          </a:xfrm>
          <a:prstGeom prst="rect">
            <a:avLst/>
          </a:prstGeom>
          <a:noFill/>
        </p:spPr>
        <p:txBody>
          <a:bodyPr wrap="square">
            <a:spAutoFit/>
          </a:bodyPr>
          <a:lstStyle/>
          <a:p>
            <a:r>
              <a:rPr lang="is-IS" sz="2000" b="0"/>
              <a:t>5.8.2020</a:t>
            </a:r>
          </a:p>
        </p:txBody>
      </p:sp>
      <p:sp>
        <p:nvSpPr>
          <p:cNvPr id="6" name="TextBox 5">
            <a:extLst>
              <a:ext uri="{FF2B5EF4-FFF2-40B4-BE49-F238E27FC236}">
                <a16:creationId xmlns:a16="http://schemas.microsoft.com/office/drawing/2014/main" id="{4487D9F2-44C1-4316-10EC-BBEE6CFCC8CA}"/>
              </a:ext>
            </a:extLst>
          </p:cNvPr>
          <p:cNvSpPr txBox="1"/>
          <p:nvPr/>
        </p:nvSpPr>
        <p:spPr>
          <a:xfrm>
            <a:off x="5178829" y="1763486"/>
            <a:ext cx="1377775" cy="400110"/>
          </a:xfrm>
          <a:prstGeom prst="rect">
            <a:avLst/>
          </a:prstGeom>
          <a:noFill/>
        </p:spPr>
        <p:txBody>
          <a:bodyPr wrap="square">
            <a:spAutoFit/>
          </a:bodyPr>
          <a:lstStyle/>
          <a:p>
            <a:r>
              <a:rPr lang="is-IS" sz="2000">
                <a:solidFill>
                  <a:schemeClr val="bg1"/>
                </a:solidFill>
              </a:rPr>
              <a:t>9</a:t>
            </a:r>
            <a:r>
              <a:rPr lang="is-IS" sz="2000" b="0">
                <a:solidFill>
                  <a:schemeClr val="bg1"/>
                </a:solidFill>
              </a:rPr>
              <a:t>.2.2025</a:t>
            </a:r>
          </a:p>
        </p:txBody>
      </p:sp>
    </p:spTree>
    <p:extLst>
      <p:ext uri="{BB962C8B-B14F-4D97-AF65-F5344CB8AC3E}">
        <p14:creationId xmlns:p14="http://schemas.microsoft.com/office/powerpoint/2010/main" val="42415205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ynd: Ágúst Freyr Bjartmarsson">
            <a:extLst>
              <a:ext uri="{FF2B5EF4-FFF2-40B4-BE49-F238E27FC236}">
                <a16:creationId xmlns:a16="http://schemas.microsoft.com/office/drawing/2014/main" id="{AC3EA691-19D7-2ACE-692B-83B8B6116E71}"/>
              </a:ex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4">
            <a:extLst>
              <a:ext uri="{FF2B5EF4-FFF2-40B4-BE49-F238E27FC236}">
                <a16:creationId xmlns:a16="http://schemas.microsoft.com/office/drawing/2014/main" id="{A5980508-DA86-3C57-8E48-82B9C68BF9BF}"/>
              </a:ext>
            </a:extLst>
          </p:cNvPr>
          <p:cNvSpPr>
            <a:spLocks noGrp="1"/>
          </p:cNvSpPr>
          <p:nvPr>
            <p:ph type="title"/>
          </p:nvPr>
        </p:nvSpPr>
        <p:spPr/>
        <p:txBody>
          <a:bodyPr/>
          <a:lstStyle/>
          <a:p>
            <a:r>
              <a:rPr lang="is-IS"/>
              <a:t>Sjávarflóð</a:t>
            </a:r>
          </a:p>
        </p:txBody>
      </p:sp>
      <p:sp>
        <p:nvSpPr>
          <p:cNvPr id="9" name="Text Placeholder 8">
            <a:extLst>
              <a:ext uri="{FF2B5EF4-FFF2-40B4-BE49-F238E27FC236}">
                <a16:creationId xmlns:a16="http://schemas.microsoft.com/office/drawing/2014/main" id="{F36E0304-F3B6-A05E-E778-E1F7AFA3DE78}"/>
              </a:ext>
            </a:extLst>
          </p:cNvPr>
          <p:cNvSpPr>
            <a:spLocks noGrp="1"/>
          </p:cNvSpPr>
          <p:nvPr>
            <p:ph type="body" sz="quarter" idx="13"/>
          </p:nvPr>
        </p:nvSpPr>
        <p:spPr>
          <a:xfrm>
            <a:off x="194733" y="6544732"/>
            <a:ext cx="3462867" cy="270933"/>
          </a:xfrm>
        </p:spPr>
        <p:txBody>
          <a:bodyPr/>
          <a:lstStyle/>
          <a:p>
            <a:pPr marL="0" indent="0">
              <a:buNone/>
            </a:pPr>
            <a:r>
              <a:rPr lang="is-IS" sz="1200" b="0">
                <a:solidFill>
                  <a:schemeClr val="bg1"/>
                </a:solidFill>
              </a:rPr>
              <a:t>Mynd: Ágúst Freyr Bjartmarsson</a:t>
            </a:r>
          </a:p>
        </p:txBody>
      </p:sp>
      <p:sp>
        <p:nvSpPr>
          <p:cNvPr id="2" name="TextBox 1">
            <a:extLst>
              <a:ext uri="{FF2B5EF4-FFF2-40B4-BE49-F238E27FC236}">
                <a16:creationId xmlns:a16="http://schemas.microsoft.com/office/drawing/2014/main" id="{62EB3839-D2EB-00ED-6AEE-6BAE3EA6D851}"/>
              </a:ext>
            </a:extLst>
          </p:cNvPr>
          <p:cNvSpPr txBox="1"/>
          <p:nvPr/>
        </p:nvSpPr>
        <p:spPr>
          <a:xfrm>
            <a:off x="10596310" y="274319"/>
            <a:ext cx="1590403" cy="400110"/>
          </a:xfrm>
          <a:prstGeom prst="rect">
            <a:avLst/>
          </a:prstGeom>
          <a:noFill/>
        </p:spPr>
        <p:txBody>
          <a:bodyPr wrap="square">
            <a:spAutoFit/>
          </a:bodyPr>
          <a:lstStyle/>
          <a:p>
            <a:r>
              <a:rPr lang="is-IS" sz="2000" b="0"/>
              <a:t>31.3.2025</a:t>
            </a:r>
          </a:p>
        </p:txBody>
      </p:sp>
    </p:spTree>
    <p:extLst>
      <p:ext uri="{BB962C8B-B14F-4D97-AF65-F5344CB8AC3E}">
        <p14:creationId xmlns:p14="http://schemas.microsoft.com/office/powerpoint/2010/main" val="16500807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48A96E-7DFF-B5CD-11DB-ED2D06EBB8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7" y="0"/>
            <a:ext cx="12181426" cy="6858000"/>
          </a:xfrm>
          <a:prstGeom prst="rect">
            <a:avLst/>
          </a:prstGeom>
        </p:spPr>
      </p:pic>
      <p:sp>
        <p:nvSpPr>
          <p:cNvPr id="23" name="Text Placeholder 8">
            <a:extLst>
              <a:ext uri="{FF2B5EF4-FFF2-40B4-BE49-F238E27FC236}">
                <a16:creationId xmlns:a16="http://schemas.microsoft.com/office/drawing/2014/main" id="{D4EACD65-60E0-C130-4B38-46A6D6604964}"/>
              </a:ext>
            </a:extLst>
          </p:cNvPr>
          <p:cNvSpPr txBox="1">
            <a:spLocks/>
          </p:cNvSpPr>
          <p:nvPr/>
        </p:nvSpPr>
        <p:spPr>
          <a:xfrm>
            <a:off x="152398" y="6536266"/>
            <a:ext cx="3462867" cy="270933"/>
          </a:xfrm>
          <a:prstGeom prst="rect">
            <a:avLst/>
          </a:prstGeom>
        </p:spPr>
        <p:txBody>
          <a:bodyPr vert="horz" lIns="0" tIns="0" rIns="0" bIns="0" rtlCol="0" anchor="t" anchorCtr="0"/>
          <a:lstStyle>
            <a:defPPr>
              <a:defRPr lang="en-US"/>
            </a:defPPr>
            <a:lvl1pPr marL="0" algn="l" defTabSz="914400" rtl="0" eaLnBrk="1" latinLnBrk="0" hangingPunct="1">
              <a:defRPr sz="800" b="1" kern="1200">
                <a:solidFill>
                  <a:schemeClr val="tx1"/>
                </a:solidFill>
                <a:latin typeface="Vegagerdin FK Grotesk"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s-IS" sz="1200" b="0">
                <a:solidFill>
                  <a:schemeClr val="bg1"/>
                </a:solidFill>
              </a:rPr>
              <a:t>Mynd: Jón Kristófer Guðbjörnsson</a:t>
            </a:r>
          </a:p>
        </p:txBody>
      </p:sp>
      <p:sp>
        <p:nvSpPr>
          <p:cNvPr id="24" name="Title 4">
            <a:extLst>
              <a:ext uri="{FF2B5EF4-FFF2-40B4-BE49-F238E27FC236}">
                <a16:creationId xmlns:a16="http://schemas.microsoft.com/office/drawing/2014/main" id="{0DB5A6B1-1C4C-02F9-A7B7-E52B0E21616D}"/>
              </a:ext>
            </a:extLst>
          </p:cNvPr>
          <p:cNvSpPr>
            <a:spLocks noGrp="1"/>
          </p:cNvSpPr>
          <p:nvPr>
            <p:ph type="title"/>
          </p:nvPr>
        </p:nvSpPr>
        <p:spPr>
          <a:xfrm>
            <a:off x="5239808" y="341440"/>
            <a:ext cx="1712384" cy="468310"/>
          </a:xfrm>
        </p:spPr>
        <p:txBody>
          <a:bodyPr/>
          <a:lstStyle/>
          <a:p>
            <a:r>
              <a:rPr lang="is-IS">
                <a:solidFill>
                  <a:schemeClr val="bg1"/>
                </a:solidFill>
              </a:rPr>
              <a:t>Snjóflóð</a:t>
            </a:r>
          </a:p>
        </p:txBody>
      </p:sp>
      <p:sp>
        <p:nvSpPr>
          <p:cNvPr id="7" name="TextBox 6">
            <a:extLst>
              <a:ext uri="{FF2B5EF4-FFF2-40B4-BE49-F238E27FC236}">
                <a16:creationId xmlns:a16="http://schemas.microsoft.com/office/drawing/2014/main" id="{727280EB-2915-5357-AEAD-E76C94B5B1F4}"/>
              </a:ext>
            </a:extLst>
          </p:cNvPr>
          <p:cNvSpPr txBox="1"/>
          <p:nvPr/>
        </p:nvSpPr>
        <p:spPr>
          <a:xfrm>
            <a:off x="10596310" y="274319"/>
            <a:ext cx="1590403" cy="400110"/>
          </a:xfrm>
          <a:prstGeom prst="rect">
            <a:avLst/>
          </a:prstGeom>
          <a:noFill/>
        </p:spPr>
        <p:txBody>
          <a:bodyPr wrap="square">
            <a:spAutoFit/>
          </a:bodyPr>
          <a:lstStyle/>
          <a:p>
            <a:r>
              <a:rPr lang="is-IS" sz="2000" b="0">
                <a:solidFill>
                  <a:schemeClr val="bg1"/>
                </a:solidFill>
              </a:rPr>
              <a:t>20.1.2025</a:t>
            </a:r>
          </a:p>
        </p:txBody>
      </p:sp>
    </p:spTree>
    <p:extLst>
      <p:ext uri="{BB962C8B-B14F-4D97-AF65-F5344CB8AC3E}">
        <p14:creationId xmlns:p14="http://schemas.microsoft.com/office/powerpoint/2010/main" val="28535838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tractor on a road with snow&#10;&#10;AI-generated content may be incorrect.">
            <a:extLst>
              <a:ext uri="{FF2B5EF4-FFF2-40B4-BE49-F238E27FC236}">
                <a16:creationId xmlns:a16="http://schemas.microsoft.com/office/drawing/2014/main" id="{23490F52-DCD7-8ECC-95A3-F8CAEE24BCCF}"/>
              </a:ext>
            </a:extLst>
          </p:cNvPr>
          <p:cNvPicPr>
            <a:picLocks noChangeAspect="1"/>
          </p:cNvPicPr>
          <p:nvPr/>
        </p:nvPicPr>
        <p:blipFill>
          <a:blip r:embed="rId3" cstate="print">
            <a:extLst>
              <a:ext uri="{28A0092B-C50C-407E-A947-70E740481C1C}">
                <a14:useLocalDpi xmlns:a14="http://schemas.microsoft.com/office/drawing/2010/main" val="0"/>
              </a:ext>
            </a:extLst>
          </a:blip>
          <a:srcRect t="11477" b="13523"/>
          <a:stretch/>
        </p:blipFill>
        <p:spPr>
          <a:xfrm>
            <a:off x="0" y="0"/>
            <a:ext cx="12192000" cy="6858000"/>
          </a:xfrm>
          <a:prstGeom prst="rect">
            <a:avLst/>
          </a:prstGeom>
        </p:spPr>
      </p:pic>
      <p:sp>
        <p:nvSpPr>
          <p:cNvPr id="34" name="Text Placeholder 8">
            <a:extLst>
              <a:ext uri="{FF2B5EF4-FFF2-40B4-BE49-F238E27FC236}">
                <a16:creationId xmlns:a16="http://schemas.microsoft.com/office/drawing/2014/main" id="{2764E498-5584-062F-6934-F9E85B5AA2F9}"/>
              </a:ext>
            </a:extLst>
          </p:cNvPr>
          <p:cNvSpPr txBox="1">
            <a:spLocks/>
          </p:cNvSpPr>
          <p:nvPr/>
        </p:nvSpPr>
        <p:spPr>
          <a:xfrm>
            <a:off x="160867" y="6519334"/>
            <a:ext cx="6721196" cy="158192"/>
          </a:xfrm>
          <a:prstGeom prst="rect">
            <a:avLst/>
          </a:prstGeom>
        </p:spPr>
        <p:txBody>
          <a:bodyPr vert="horz" lIns="0" tIns="0" rIns="0" bIns="0" rtlCol="0" anchor="t" anchorCtr="0"/>
          <a:lstStyle>
            <a:defPPr>
              <a:defRPr lang="en-US"/>
            </a:defPPr>
            <a:lvl1pPr marL="0" algn="l" defTabSz="914400" rtl="0" eaLnBrk="1" latinLnBrk="0" hangingPunct="1">
              <a:defRPr sz="800" b="1" kern="1200">
                <a:solidFill>
                  <a:schemeClr val="tx1"/>
                </a:solidFill>
                <a:latin typeface="Vegagerdin FK Grotesk"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is-IS" sz="1200" b="0"/>
              <a:t>Myndir: Hinrik Þór Einar</a:t>
            </a:r>
            <a:r>
              <a:rPr lang="is-IS" sz="1200" b="0">
                <a:solidFill>
                  <a:schemeClr val="bg1"/>
                </a:solidFill>
              </a:rPr>
              <a:t>sson</a:t>
            </a:r>
          </a:p>
        </p:txBody>
      </p:sp>
      <p:sp>
        <p:nvSpPr>
          <p:cNvPr id="2" name="TextBox 1">
            <a:extLst>
              <a:ext uri="{FF2B5EF4-FFF2-40B4-BE49-F238E27FC236}">
                <a16:creationId xmlns:a16="http://schemas.microsoft.com/office/drawing/2014/main" id="{A0D931FA-97B5-4090-3360-4E9D0DF650BA}"/>
              </a:ext>
            </a:extLst>
          </p:cNvPr>
          <p:cNvSpPr txBox="1"/>
          <p:nvPr/>
        </p:nvSpPr>
        <p:spPr>
          <a:xfrm>
            <a:off x="10596310" y="274319"/>
            <a:ext cx="1590403" cy="400110"/>
          </a:xfrm>
          <a:prstGeom prst="rect">
            <a:avLst/>
          </a:prstGeom>
          <a:noFill/>
        </p:spPr>
        <p:txBody>
          <a:bodyPr wrap="square">
            <a:spAutoFit/>
          </a:bodyPr>
          <a:lstStyle/>
          <a:p>
            <a:r>
              <a:rPr lang="is-IS" sz="2000"/>
              <a:t>20.1.2025</a:t>
            </a:r>
            <a:endParaRPr lang="is-IS" sz="2000" b="0"/>
          </a:p>
        </p:txBody>
      </p:sp>
      <p:sp>
        <p:nvSpPr>
          <p:cNvPr id="8" name="Title 4">
            <a:extLst>
              <a:ext uri="{FF2B5EF4-FFF2-40B4-BE49-F238E27FC236}">
                <a16:creationId xmlns:a16="http://schemas.microsoft.com/office/drawing/2014/main" id="{28BBD952-D326-EAF1-3A61-34C2C33FA029}"/>
              </a:ext>
            </a:extLst>
          </p:cNvPr>
          <p:cNvSpPr txBox="1">
            <a:spLocks/>
          </p:cNvSpPr>
          <p:nvPr/>
        </p:nvSpPr>
        <p:spPr>
          <a:xfrm>
            <a:off x="5239808" y="341440"/>
            <a:ext cx="1712384" cy="46831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000" b="1" kern="1200">
                <a:solidFill>
                  <a:schemeClr val="tx1"/>
                </a:solidFill>
                <a:latin typeface="+mj-lt"/>
                <a:ea typeface="+mj-ea"/>
                <a:cs typeface="+mj-cs"/>
              </a:defRPr>
            </a:lvl1pPr>
          </a:lstStyle>
          <a:p>
            <a:r>
              <a:rPr lang="is-IS"/>
              <a:t>Snjóflóð</a:t>
            </a:r>
          </a:p>
        </p:txBody>
      </p:sp>
    </p:spTree>
    <p:extLst>
      <p:ext uri="{BB962C8B-B14F-4D97-AF65-F5344CB8AC3E}">
        <p14:creationId xmlns:p14="http://schemas.microsoft.com/office/powerpoint/2010/main" val="36330371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0EF15FB-5F27-5D9A-5407-012070375297}"/>
              </a:ext>
            </a:extLst>
          </p:cNvPr>
          <p:cNvPicPr>
            <a:picLocks noChangeAspect="1"/>
          </p:cNvPicPr>
          <p:nvPr/>
        </p:nvPicPr>
        <p:blipFill>
          <a:blip r:embed="rId3"/>
          <a:stretch>
            <a:fillRect/>
          </a:stretch>
        </p:blipFill>
        <p:spPr>
          <a:xfrm>
            <a:off x="1575640" y="5595390"/>
            <a:ext cx="8464985" cy="730288"/>
          </a:xfrm>
          <a:prstGeom prst="rect">
            <a:avLst/>
          </a:prstGeom>
        </p:spPr>
      </p:pic>
      <p:pic>
        <p:nvPicPr>
          <p:cNvPr id="7" name="Picture 6" descr="A road with a guard rail&#10;&#10;AI-generated content may be incorrect.">
            <a:extLst>
              <a:ext uri="{FF2B5EF4-FFF2-40B4-BE49-F238E27FC236}">
                <a16:creationId xmlns:a16="http://schemas.microsoft.com/office/drawing/2014/main" id="{28114CDF-66C1-4BD5-88CC-2D1F06C19531}"/>
              </a:ext>
            </a:extLst>
          </p:cNvPr>
          <p:cNvPicPr>
            <a:picLocks noChangeAspect="1"/>
          </p:cNvPicPr>
          <p:nvPr/>
        </p:nvPicPr>
        <p:blipFill>
          <a:blip r:embed="rId4">
            <a:extLst>
              <a:ext uri="{28A0092B-C50C-407E-A947-70E740481C1C}">
                <a14:useLocalDpi xmlns:a14="http://schemas.microsoft.com/office/drawing/2010/main" val="0"/>
              </a:ext>
            </a:extLst>
          </a:blip>
          <a:srcRect l="4886" t="1359" r="9814" b="9137"/>
          <a:stretch/>
        </p:blipFill>
        <p:spPr>
          <a:xfrm>
            <a:off x="84667" y="93133"/>
            <a:ext cx="4538134" cy="6671733"/>
          </a:xfrm>
          <a:prstGeom prst="rect">
            <a:avLst/>
          </a:prstGeom>
        </p:spPr>
      </p:pic>
      <p:sp>
        <p:nvSpPr>
          <p:cNvPr id="4" name="Title 3">
            <a:extLst>
              <a:ext uri="{FF2B5EF4-FFF2-40B4-BE49-F238E27FC236}">
                <a16:creationId xmlns:a16="http://schemas.microsoft.com/office/drawing/2014/main" id="{6A3FBA24-B035-1BFB-5297-8CEA4CCCDF67}"/>
              </a:ext>
            </a:extLst>
          </p:cNvPr>
          <p:cNvSpPr>
            <a:spLocks noGrp="1"/>
          </p:cNvSpPr>
          <p:nvPr>
            <p:ph type="title"/>
          </p:nvPr>
        </p:nvSpPr>
        <p:spPr/>
        <p:txBody>
          <a:bodyPr/>
          <a:lstStyle/>
          <a:p>
            <a:r>
              <a:rPr lang="is-IS"/>
              <a:t>Vatnavextir</a:t>
            </a:r>
          </a:p>
        </p:txBody>
      </p:sp>
      <p:pic>
        <p:nvPicPr>
          <p:cNvPr id="9" name="Picture 8" descr="A road with a guard rail&#10;&#10;AI-generated content may be incorrect.">
            <a:extLst>
              <a:ext uri="{FF2B5EF4-FFF2-40B4-BE49-F238E27FC236}">
                <a16:creationId xmlns:a16="http://schemas.microsoft.com/office/drawing/2014/main" id="{561F0BC8-DB3F-7ACE-6D8A-A54AD8FD2E19}"/>
              </a:ext>
            </a:extLst>
          </p:cNvPr>
          <p:cNvPicPr>
            <a:picLocks noChangeAspect="1"/>
          </p:cNvPicPr>
          <p:nvPr/>
        </p:nvPicPr>
        <p:blipFill>
          <a:blip r:embed="rId5" cstate="print">
            <a:extLst>
              <a:ext uri="{28A0092B-C50C-407E-A947-70E740481C1C}">
                <a14:useLocalDpi xmlns:a14="http://schemas.microsoft.com/office/drawing/2010/main" val="0"/>
              </a:ext>
            </a:extLst>
          </a:blip>
          <a:srcRect t="-1250" r="19365" b="1374"/>
          <a:stretch/>
        </p:blipFill>
        <p:spPr>
          <a:xfrm>
            <a:off x="4734063" y="0"/>
            <a:ext cx="7373270" cy="6764867"/>
          </a:xfrm>
          <a:prstGeom prst="rect">
            <a:avLst/>
          </a:prstGeom>
        </p:spPr>
      </p:pic>
      <p:sp>
        <p:nvSpPr>
          <p:cNvPr id="12" name="Text Placeholder 8">
            <a:extLst>
              <a:ext uri="{FF2B5EF4-FFF2-40B4-BE49-F238E27FC236}">
                <a16:creationId xmlns:a16="http://schemas.microsoft.com/office/drawing/2014/main" id="{1914ED5E-FA0C-C955-554E-2C42CCFAE5E8}"/>
              </a:ext>
            </a:extLst>
          </p:cNvPr>
          <p:cNvSpPr>
            <a:spLocks noGrp="1"/>
          </p:cNvSpPr>
          <p:nvPr>
            <p:ph type="body" sz="quarter" idx="13"/>
          </p:nvPr>
        </p:nvSpPr>
        <p:spPr>
          <a:xfrm>
            <a:off x="177800" y="6409805"/>
            <a:ext cx="3462867" cy="270933"/>
          </a:xfrm>
        </p:spPr>
        <p:txBody>
          <a:bodyPr/>
          <a:lstStyle/>
          <a:p>
            <a:pPr marL="0" indent="0">
              <a:buNone/>
            </a:pPr>
            <a:r>
              <a:rPr lang="is-IS" sz="1200" b="0">
                <a:solidFill>
                  <a:schemeClr val="bg1"/>
                </a:solidFill>
              </a:rPr>
              <a:t>Myndir: Hinrik Þór Einarsson</a:t>
            </a:r>
          </a:p>
        </p:txBody>
      </p:sp>
      <p:sp>
        <p:nvSpPr>
          <p:cNvPr id="2" name="TextBox 1">
            <a:extLst>
              <a:ext uri="{FF2B5EF4-FFF2-40B4-BE49-F238E27FC236}">
                <a16:creationId xmlns:a16="http://schemas.microsoft.com/office/drawing/2014/main" id="{5B65D756-5546-415C-D56C-4CE09F2A4A61}"/>
              </a:ext>
            </a:extLst>
          </p:cNvPr>
          <p:cNvSpPr txBox="1"/>
          <p:nvPr/>
        </p:nvSpPr>
        <p:spPr>
          <a:xfrm>
            <a:off x="10565476" y="274319"/>
            <a:ext cx="1621237" cy="400110"/>
          </a:xfrm>
          <a:prstGeom prst="rect">
            <a:avLst/>
          </a:prstGeom>
          <a:noFill/>
        </p:spPr>
        <p:txBody>
          <a:bodyPr wrap="square">
            <a:spAutoFit/>
          </a:bodyPr>
          <a:lstStyle/>
          <a:p>
            <a:r>
              <a:rPr lang="is-IS" sz="2000" b="0"/>
              <a:t>26.9.2025</a:t>
            </a:r>
          </a:p>
        </p:txBody>
      </p:sp>
    </p:spTree>
    <p:extLst>
      <p:ext uri="{BB962C8B-B14F-4D97-AF65-F5344CB8AC3E}">
        <p14:creationId xmlns:p14="http://schemas.microsoft.com/office/powerpoint/2010/main" val="16609129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ar on a cliff&#10;&#10;AI-generated content may be incorrect.">
            <a:extLst>
              <a:ext uri="{FF2B5EF4-FFF2-40B4-BE49-F238E27FC236}">
                <a16:creationId xmlns:a16="http://schemas.microsoft.com/office/drawing/2014/main" id="{C8E1F328-9EAB-D1DF-C988-9B58BCDBC7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5" y="0"/>
            <a:ext cx="12185650" cy="6858000"/>
          </a:xfrm>
          <a:prstGeom prst="rect">
            <a:avLst/>
          </a:prstGeom>
        </p:spPr>
      </p:pic>
      <p:sp>
        <p:nvSpPr>
          <p:cNvPr id="4" name="Title 3">
            <a:extLst>
              <a:ext uri="{FF2B5EF4-FFF2-40B4-BE49-F238E27FC236}">
                <a16:creationId xmlns:a16="http://schemas.microsoft.com/office/drawing/2014/main" id="{1B20EB7C-F342-79D6-A490-A06224139D5A}"/>
              </a:ext>
            </a:extLst>
          </p:cNvPr>
          <p:cNvSpPr>
            <a:spLocks noGrp="1"/>
          </p:cNvSpPr>
          <p:nvPr>
            <p:ph type="title"/>
          </p:nvPr>
        </p:nvSpPr>
        <p:spPr>
          <a:xfrm>
            <a:off x="547871" y="882125"/>
            <a:ext cx="2518041" cy="468310"/>
          </a:xfrm>
        </p:spPr>
        <p:txBody>
          <a:bodyPr/>
          <a:lstStyle/>
          <a:p>
            <a:r>
              <a:rPr lang="is-IS"/>
              <a:t>Vatnavextir</a:t>
            </a:r>
          </a:p>
        </p:txBody>
      </p:sp>
      <p:sp>
        <p:nvSpPr>
          <p:cNvPr id="8" name="Text Placeholder 8">
            <a:extLst>
              <a:ext uri="{FF2B5EF4-FFF2-40B4-BE49-F238E27FC236}">
                <a16:creationId xmlns:a16="http://schemas.microsoft.com/office/drawing/2014/main" id="{1228EBAF-72F5-935D-51D5-FFF0B369ED9B}"/>
              </a:ext>
            </a:extLst>
          </p:cNvPr>
          <p:cNvSpPr txBox="1">
            <a:spLocks/>
          </p:cNvSpPr>
          <p:nvPr/>
        </p:nvSpPr>
        <p:spPr>
          <a:xfrm>
            <a:off x="75459" y="6559549"/>
            <a:ext cx="3462867" cy="270933"/>
          </a:xfrm>
          <a:prstGeom prst="rect">
            <a:avLst/>
          </a:prstGeom>
        </p:spPr>
        <p:txBody>
          <a:bodyPr vert="horz" lIns="0" tIns="0" rIns="0" bIns="0" rtlCol="0" anchor="t" anchorCtr="0"/>
          <a:lstStyle>
            <a:defPPr>
              <a:defRPr lang="en-US"/>
            </a:defPPr>
            <a:lvl1pPr marL="0" algn="l" defTabSz="914400" rtl="0" eaLnBrk="1" latinLnBrk="0" hangingPunct="1">
              <a:defRPr sz="800" b="1" kern="1200">
                <a:solidFill>
                  <a:schemeClr val="tx1"/>
                </a:solidFill>
                <a:latin typeface="Vegagerdin FK Grotesk"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s-IS" sz="1200" b="0">
                <a:solidFill>
                  <a:schemeClr val="bg1"/>
                </a:solidFill>
              </a:rPr>
              <a:t>Mynd: Guðmundur Hjálmar Gunnlaugsson</a:t>
            </a:r>
          </a:p>
        </p:txBody>
      </p:sp>
      <p:sp>
        <p:nvSpPr>
          <p:cNvPr id="5" name="TextBox 4">
            <a:extLst>
              <a:ext uri="{FF2B5EF4-FFF2-40B4-BE49-F238E27FC236}">
                <a16:creationId xmlns:a16="http://schemas.microsoft.com/office/drawing/2014/main" id="{80BE03CB-1B80-6C25-0A17-5B18A4081070}"/>
              </a:ext>
            </a:extLst>
          </p:cNvPr>
          <p:cNvSpPr txBox="1"/>
          <p:nvPr/>
        </p:nvSpPr>
        <p:spPr>
          <a:xfrm>
            <a:off x="10596310" y="274319"/>
            <a:ext cx="1590403" cy="400110"/>
          </a:xfrm>
          <a:prstGeom prst="rect">
            <a:avLst/>
          </a:prstGeom>
          <a:noFill/>
        </p:spPr>
        <p:txBody>
          <a:bodyPr wrap="square">
            <a:spAutoFit/>
          </a:bodyPr>
          <a:lstStyle/>
          <a:p>
            <a:r>
              <a:rPr lang="is-IS" sz="2000" b="0"/>
              <a:t>6.2.2025</a:t>
            </a:r>
          </a:p>
        </p:txBody>
      </p:sp>
    </p:spTree>
    <p:extLst>
      <p:ext uri="{BB962C8B-B14F-4D97-AF65-F5344CB8AC3E}">
        <p14:creationId xmlns:p14="http://schemas.microsoft.com/office/powerpoint/2010/main" val="11503307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8C7C1376-7FB8-7E83-40F5-F03BE5C052E9}"/>
              </a:ext>
            </a:extLst>
          </p:cNvPr>
          <p:cNvSpPr>
            <a:spLocks noGrp="1"/>
          </p:cNvSpPr>
          <p:nvPr>
            <p:ph type="dt" sz="half" idx="12"/>
          </p:nvPr>
        </p:nvSpPr>
        <p:spPr/>
        <p:txBody>
          <a:bodyPr/>
          <a:lstStyle/>
          <a:p>
            <a:endParaRPr lang="en-GB"/>
          </a:p>
        </p:txBody>
      </p:sp>
      <p:sp>
        <p:nvSpPr>
          <p:cNvPr id="4" name="Footer Placeholder 3">
            <a:extLst>
              <a:ext uri="{FF2B5EF4-FFF2-40B4-BE49-F238E27FC236}">
                <a16:creationId xmlns:a16="http://schemas.microsoft.com/office/drawing/2014/main" id="{D7B077FF-049A-BBF5-E534-65CFCDCDA2DB}"/>
              </a:ext>
            </a:extLst>
          </p:cNvPr>
          <p:cNvSpPr>
            <a:spLocks noGrp="1"/>
          </p:cNvSpPr>
          <p:nvPr>
            <p:ph type="ftr" sz="quarter" idx="13"/>
          </p:nvPr>
        </p:nvSpPr>
        <p:spPr/>
        <p:txBody>
          <a:bodyPr/>
          <a:lstStyle/>
          <a:p>
            <a:endParaRPr lang="en-GB"/>
          </a:p>
        </p:txBody>
      </p:sp>
      <p:sp>
        <p:nvSpPr>
          <p:cNvPr id="5" name="Title 4">
            <a:extLst>
              <a:ext uri="{FF2B5EF4-FFF2-40B4-BE49-F238E27FC236}">
                <a16:creationId xmlns:a16="http://schemas.microsoft.com/office/drawing/2014/main" id="{05FE02D2-1BA9-9A25-7932-6BFB18EEE7ED}"/>
              </a:ext>
            </a:extLst>
          </p:cNvPr>
          <p:cNvSpPr>
            <a:spLocks noGrp="1"/>
          </p:cNvSpPr>
          <p:nvPr>
            <p:ph type="title"/>
          </p:nvPr>
        </p:nvSpPr>
        <p:spPr>
          <a:xfrm>
            <a:off x="711200" y="761999"/>
            <a:ext cx="2576513" cy="1556657"/>
          </a:xfrm>
        </p:spPr>
        <p:txBody>
          <a:bodyPr/>
          <a:lstStyle/>
          <a:p>
            <a:r>
              <a:rPr lang="is-IS" sz="2800"/>
              <a:t>Huglæg kortlagning</a:t>
            </a:r>
            <a:br>
              <a:rPr lang="is-IS" sz="2000"/>
            </a:br>
            <a:br>
              <a:rPr lang="is-IS" sz="2800"/>
            </a:br>
            <a:r>
              <a:rPr lang="is-IS" sz="2000"/>
              <a:t>2014-2025</a:t>
            </a:r>
            <a:endParaRPr lang="is-IS" sz="2800"/>
          </a:p>
        </p:txBody>
      </p:sp>
      <p:sp>
        <p:nvSpPr>
          <p:cNvPr id="6" name="Text Placeholder 5">
            <a:extLst>
              <a:ext uri="{FF2B5EF4-FFF2-40B4-BE49-F238E27FC236}">
                <a16:creationId xmlns:a16="http://schemas.microsoft.com/office/drawing/2014/main" id="{05F7B4EC-46D4-1093-13FA-470AF408449B}"/>
              </a:ext>
            </a:extLst>
          </p:cNvPr>
          <p:cNvSpPr>
            <a:spLocks noGrp="1"/>
          </p:cNvSpPr>
          <p:nvPr>
            <p:ph type="body" sz="quarter" idx="14"/>
          </p:nvPr>
        </p:nvSpPr>
        <p:spPr>
          <a:xfrm>
            <a:off x="711200" y="2922814"/>
            <a:ext cx="2438400" cy="2666775"/>
          </a:xfrm>
        </p:spPr>
        <p:txBody>
          <a:bodyPr/>
          <a:lstStyle/>
          <a:p>
            <a:pPr lvl="1">
              <a:lnSpc>
                <a:spcPct val="150000"/>
              </a:lnSpc>
              <a:spcBef>
                <a:spcPts val="1200"/>
              </a:spcBef>
              <a:spcAft>
                <a:spcPts val="600"/>
              </a:spcAft>
            </a:pPr>
            <a:r>
              <a:rPr lang="is-IS" sz="2000"/>
              <a:t>Yfirverkstjórar</a:t>
            </a:r>
          </a:p>
          <a:p>
            <a:pPr lvl="1">
              <a:lnSpc>
                <a:spcPct val="150000"/>
              </a:lnSpc>
              <a:spcBef>
                <a:spcPts val="1200"/>
              </a:spcBef>
              <a:spcAft>
                <a:spcPts val="600"/>
              </a:spcAft>
            </a:pPr>
            <a:r>
              <a:rPr lang="is-IS" sz="2000"/>
              <a:t>Hringvegurinn</a:t>
            </a:r>
          </a:p>
          <a:p>
            <a:pPr lvl="1">
              <a:lnSpc>
                <a:spcPct val="150000"/>
              </a:lnSpc>
              <a:spcBef>
                <a:spcPts val="1200"/>
              </a:spcBef>
              <a:spcAft>
                <a:spcPts val="600"/>
              </a:spcAft>
            </a:pPr>
            <a:r>
              <a:rPr lang="is-IS" sz="2000"/>
              <a:t>4 megin flokkar</a:t>
            </a:r>
            <a:endParaRPr lang="is-IS" sz="1800"/>
          </a:p>
          <a:p>
            <a:pPr lvl="2">
              <a:lnSpc>
                <a:spcPct val="150000"/>
              </a:lnSpc>
              <a:spcBef>
                <a:spcPts val="1200"/>
              </a:spcBef>
              <a:spcAft>
                <a:spcPts val="600"/>
              </a:spcAft>
            </a:pPr>
            <a:endParaRPr lang="is-IS" sz="2400"/>
          </a:p>
          <a:p>
            <a:pPr lvl="2">
              <a:lnSpc>
                <a:spcPct val="150000"/>
              </a:lnSpc>
              <a:spcBef>
                <a:spcPts val="1200"/>
              </a:spcBef>
              <a:spcAft>
                <a:spcPts val="600"/>
              </a:spcAft>
            </a:pPr>
            <a:endParaRPr lang="is-IS" sz="2400"/>
          </a:p>
          <a:p>
            <a:pPr lvl="1">
              <a:lnSpc>
                <a:spcPct val="150000"/>
              </a:lnSpc>
              <a:spcBef>
                <a:spcPts val="1800"/>
              </a:spcBef>
              <a:spcAft>
                <a:spcPts val="1200"/>
              </a:spcAft>
            </a:pPr>
            <a:endParaRPr lang="is-IS" sz="2000"/>
          </a:p>
          <a:p>
            <a:pPr>
              <a:lnSpc>
                <a:spcPct val="150000"/>
              </a:lnSpc>
            </a:pPr>
            <a:endParaRPr lang="is-IS"/>
          </a:p>
        </p:txBody>
      </p:sp>
      <p:pic>
        <p:nvPicPr>
          <p:cNvPr id="13" name="Picture Placeholder 10">
            <a:extLst>
              <a:ext uri="{FF2B5EF4-FFF2-40B4-BE49-F238E27FC236}">
                <a16:creationId xmlns:a16="http://schemas.microsoft.com/office/drawing/2014/main" id="{D49DE899-90BD-647B-370C-1AE99FDA989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81" r="-2481"/>
          <a:stretch/>
        </p:blipFill>
        <p:spPr>
          <a:xfrm>
            <a:off x="3245168" y="157746"/>
            <a:ext cx="8677275" cy="5844420"/>
          </a:xfrm>
          <a:prstGeom prst="rect">
            <a:avLst/>
          </a:prstGeom>
        </p:spPr>
      </p:pic>
    </p:spTree>
    <p:extLst>
      <p:ext uri="{BB962C8B-B14F-4D97-AF65-F5344CB8AC3E}">
        <p14:creationId xmlns:p14="http://schemas.microsoft.com/office/powerpoint/2010/main" val="5144933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E33C00-758D-4EF5-BF33-BC2C5ED3C945}"/>
              </a:ext>
            </a:extLst>
          </p:cNvPr>
          <p:cNvSpPr>
            <a:spLocks noGrp="1"/>
          </p:cNvSpPr>
          <p:nvPr>
            <p:ph type="title"/>
          </p:nvPr>
        </p:nvSpPr>
        <p:spPr/>
        <p:txBody>
          <a:bodyPr/>
          <a:lstStyle/>
          <a:p>
            <a:r>
              <a:rPr lang="is-IS"/>
              <a:t>Yfirlit</a:t>
            </a:r>
          </a:p>
        </p:txBody>
      </p:sp>
      <p:sp>
        <p:nvSpPr>
          <p:cNvPr id="3" name="Textplatzhalter 2">
            <a:extLst>
              <a:ext uri="{FF2B5EF4-FFF2-40B4-BE49-F238E27FC236}">
                <a16:creationId xmlns:a16="http://schemas.microsoft.com/office/drawing/2014/main" id="{B8B34AC0-7BD2-41FB-A764-723592081DDD}"/>
              </a:ext>
            </a:extLst>
          </p:cNvPr>
          <p:cNvSpPr>
            <a:spLocks noGrp="1"/>
          </p:cNvSpPr>
          <p:nvPr>
            <p:ph type="body" sz="quarter" idx="13"/>
          </p:nvPr>
        </p:nvSpPr>
        <p:spPr>
          <a:xfrm>
            <a:off x="1055688" y="2347990"/>
            <a:ext cx="6580414" cy="2565723"/>
          </a:xfrm>
        </p:spPr>
        <p:txBody>
          <a:bodyPr numCol="2"/>
          <a:lstStyle/>
          <a:p>
            <a:r>
              <a:rPr lang="is-IS" sz="2400" dirty="0"/>
              <a:t>Bakgrunnur</a:t>
            </a:r>
          </a:p>
          <a:p>
            <a:r>
              <a:rPr lang="is-IS" sz="2400" dirty="0"/>
              <a:t>Staðan </a:t>
            </a:r>
          </a:p>
          <a:p>
            <a:r>
              <a:rPr lang="is-IS" sz="2400" dirty="0"/>
              <a:t>Verkefnið </a:t>
            </a:r>
          </a:p>
          <a:p>
            <a:r>
              <a:rPr lang="is-IS" sz="2400" dirty="0"/>
              <a:t>Uppruni gagna </a:t>
            </a:r>
          </a:p>
          <a:p>
            <a:r>
              <a:rPr lang="is-IS" sz="2400" dirty="0"/>
              <a:t>Myndir af atvikum </a:t>
            </a:r>
          </a:p>
          <a:p>
            <a:r>
              <a:rPr lang="is-IS" sz="2400" dirty="0"/>
              <a:t>Huglægt kort</a:t>
            </a:r>
          </a:p>
          <a:p>
            <a:r>
              <a:rPr lang="is-IS" sz="2400" dirty="0"/>
              <a:t>Hlutlægt kort</a:t>
            </a:r>
          </a:p>
          <a:p>
            <a:r>
              <a:rPr lang="is-IS" sz="2400" dirty="0"/>
              <a:t>Samantekt</a:t>
            </a:r>
          </a:p>
        </p:txBody>
      </p:sp>
      <p:sp>
        <p:nvSpPr>
          <p:cNvPr id="7" name="Text Placeholder 8">
            <a:extLst>
              <a:ext uri="{FF2B5EF4-FFF2-40B4-BE49-F238E27FC236}">
                <a16:creationId xmlns:a16="http://schemas.microsoft.com/office/drawing/2014/main" id="{9DE7221C-897D-4E61-0F74-FA052DE92B74}"/>
              </a:ext>
            </a:extLst>
          </p:cNvPr>
          <p:cNvSpPr txBox="1">
            <a:spLocks/>
          </p:cNvSpPr>
          <p:nvPr/>
        </p:nvSpPr>
        <p:spPr>
          <a:xfrm>
            <a:off x="7530661" y="9959117"/>
            <a:ext cx="659736" cy="100484"/>
          </a:xfrm>
          <a:prstGeom prst="rect">
            <a:avLst/>
          </a:prstGeom>
        </p:spPr>
        <p:txBody>
          <a:bodyPr vert="horz" lIns="0" tIns="0" rIns="0" bIns="0" rtlCol="0" anchor="t" anchorCtr="0"/>
          <a:lstStyle>
            <a:defPPr>
              <a:defRPr lang="en-US"/>
            </a:defPPr>
            <a:lvl1pPr marL="0" algn="l" defTabSz="914400" rtl="0" eaLnBrk="1" latinLnBrk="0" hangingPunct="1">
              <a:defRPr sz="800" b="1" kern="1200">
                <a:solidFill>
                  <a:schemeClr val="tx1"/>
                </a:solidFill>
                <a:latin typeface="Vegagerdin FK Grotesk"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s-IS" sz="1200" b="0">
                <a:solidFill>
                  <a:schemeClr val="bg1"/>
                </a:solidFill>
              </a:rPr>
              <a:t>Mynd: Þorleifur Olsen</a:t>
            </a:r>
          </a:p>
        </p:txBody>
      </p:sp>
      <p:pic>
        <p:nvPicPr>
          <p:cNvPr id="8" name="Picture 7" descr="A yellow sign on a pole with Southernmost point buoy in the background&#10;&#10;AI-generated content may be incorrect.">
            <a:extLst>
              <a:ext uri="{FF2B5EF4-FFF2-40B4-BE49-F238E27FC236}">
                <a16:creationId xmlns:a16="http://schemas.microsoft.com/office/drawing/2014/main" id="{ACD36F31-F37E-1770-CE02-BC65D2045D44}"/>
              </a:ext>
            </a:extLst>
          </p:cNvPr>
          <p:cNvPicPr>
            <a:picLocks noChangeAspect="1"/>
          </p:cNvPicPr>
          <p:nvPr/>
        </p:nvPicPr>
        <p:blipFill>
          <a:blip r:embed="rId3" cstate="print">
            <a:extLst>
              <a:ext uri="{28A0092B-C50C-407E-A947-70E740481C1C}">
                <a14:useLocalDpi xmlns:a14="http://schemas.microsoft.com/office/drawing/2010/main" val="0"/>
              </a:ext>
            </a:extLst>
          </a:blip>
          <a:srcRect t="-297" b="-1205"/>
          <a:stretch/>
        </p:blipFill>
        <p:spPr>
          <a:xfrm>
            <a:off x="8190397" y="813506"/>
            <a:ext cx="3667823" cy="4963885"/>
          </a:xfrm>
          <a:prstGeom prst="rect">
            <a:avLst/>
          </a:prstGeom>
        </p:spPr>
      </p:pic>
      <p:sp>
        <p:nvSpPr>
          <p:cNvPr id="9" name="Text Placeholder 8">
            <a:extLst>
              <a:ext uri="{FF2B5EF4-FFF2-40B4-BE49-F238E27FC236}">
                <a16:creationId xmlns:a16="http://schemas.microsoft.com/office/drawing/2014/main" id="{80366207-0C69-C102-0768-894B144BE60B}"/>
              </a:ext>
            </a:extLst>
          </p:cNvPr>
          <p:cNvSpPr txBox="1">
            <a:spLocks/>
          </p:cNvSpPr>
          <p:nvPr/>
        </p:nvSpPr>
        <p:spPr>
          <a:xfrm>
            <a:off x="10207599" y="5535385"/>
            <a:ext cx="1650621" cy="242006"/>
          </a:xfrm>
          <a:prstGeom prst="rect">
            <a:avLst/>
          </a:prstGeom>
        </p:spPr>
        <p:txBody>
          <a:bodyPr vert="horz" lIns="0" tIns="0" rIns="0" bIns="0" rtlCol="0" anchor="t" anchorCtr="0"/>
          <a:lstStyle>
            <a:defPPr>
              <a:defRPr lang="en-US"/>
            </a:defPPr>
            <a:lvl1pPr marL="0" algn="l" defTabSz="914400" rtl="0" eaLnBrk="1" latinLnBrk="0" hangingPunct="1">
              <a:defRPr sz="800" b="1" kern="1200">
                <a:solidFill>
                  <a:schemeClr val="tx1"/>
                </a:solidFill>
                <a:latin typeface="Vegagerdin FK Grotesk"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s-IS" sz="1200" b="0">
                <a:solidFill>
                  <a:schemeClr val="bg1"/>
                </a:solidFill>
              </a:rPr>
              <a:t>Mynd: Þorleifur Olsen</a:t>
            </a:r>
          </a:p>
        </p:txBody>
      </p:sp>
    </p:spTree>
    <p:extLst>
      <p:ext uri="{BB962C8B-B14F-4D97-AF65-F5344CB8AC3E}">
        <p14:creationId xmlns:p14="http://schemas.microsoft.com/office/powerpoint/2010/main" val="8128621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e Placeholder 2">
            <a:extLst>
              <a:ext uri="{FF2B5EF4-FFF2-40B4-BE49-F238E27FC236}">
                <a16:creationId xmlns:a16="http://schemas.microsoft.com/office/drawing/2014/main" id="{EF26D74C-832C-90BD-83FE-6585976948C0}"/>
              </a:ext>
            </a:extLst>
          </p:cNvPr>
          <p:cNvSpPr>
            <a:spLocks noGrp="1"/>
          </p:cNvSpPr>
          <p:nvPr>
            <p:ph type="dt" sz="half" idx="12"/>
          </p:nvPr>
        </p:nvSpPr>
        <p:spPr>
          <a:xfrm>
            <a:off x="7751762" y="6273801"/>
            <a:ext cx="3097211" cy="142874"/>
          </a:xfrm>
        </p:spPr>
        <p:txBody>
          <a:bodyPr/>
          <a:lstStyle/>
          <a:p>
            <a:endParaRPr lang="en-GB"/>
          </a:p>
        </p:txBody>
      </p:sp>
      <p:sp>
        <p:nvSpPr>
          <p:cNvPr id="14" name="Footer Placeholder 3">
            <a:extLst>
              <a:ext uri="{FF2B5EF4-FFF2-40B4-BE49-F238E27FC236}">
                <a16:creationId xmlns:a16="http://schemas.microsoft.com/office/drawing/2014/main" id="{4A5237FC-DA6C-0889-771F-C84EE1B5B9C1}"/>
              </a:ext>
            </a:extLst>
          </p:cNvPr>
          <p:cNvSpPr>
            <a:spLocks noGrp="1"/>
          </p:cNvSpPr>
          <p:nvPr>
            <p:ph type="ftr" sz="quarter" idx="13"/>
          </p:nvPr>
        </p:nvSpPr>
        <p:spPr>
          <a:xfrm>
            <a:off x="7751763" y="6416675"/>
            <a:ext cx="3097212" cy="142874"/>
          </a:xfrm>
        </p:spPr>
        <p:txBody>
          <a:bodyPr/>
          <a:lstStyle/>
          <a:p>
            <a:endParaRPr lang="en-GB"/>
          </a:p>
        </p:txBody>
      </p:sp>
      <p:sp>
        <p:nvSpPr>
          <p:cNvPr id="16" name="Text Placeholder 5">
            <a:extLst>
              <a:ext uri="{FF2B5EF4-FFF2-40B4-BE49-F238E27FC236}">
                <a16:creationId xmlns:a16="http://schemas.microsoft.com/office/drawing/2014/main" id="{129C5CF3-3F84-A8EF-B45B-7CF9BD77FA40}"/>
              </a:ext>
            </a:extLst>
          </p:cNvPr>
          <p:cNvSpPr>
            <a:spLocks noGrp="1"/>
          </p:cNvSpPr>
          <p:nvPr>
            <p:ph type="body" sz="quarter" idx="14"/>
          </p:nvPr>
        </p:nvSpPr>
        <p:spPr>
          <a:xfrm>
            <a:off x="631767" y="2743200"/>
            <a:ext cx="2403533" cy="2846389"/>
          </a:xfrm>
        </p:spPr>
        <p:txBody>
          <a:bodyPr/>
          <a:lstStyle/>
          <a:p>
            <a:pPr lvl="1">
              <a:lnSpc>
                <a:spcPct val="150000"/>
              </a:lnSpc>
              <a:spcBef>
                <a:spcPts val="1200"/>
              </a:spcBef>
              <a:spcAft>
                <a:spcPts val="600"/>
              </a:spcAft>
            </a:pPr>
            <a:r>
              <a:rPr lang="is-IS" sz="1800"/>
              <a:t>Atvikaskráning</a:t>
            </a:r>
          </a:p>
          <a:p>
            <a:pPr lvl="1">
              <a:lnSpc>
                <a:spcPct val="150000"/>
              </a:lnSpc>
              <a:spcBef>
                <a:spcPts val="1200"/>
              </a:spcBef>
              <a:spcAft>
                <a:spcPts val="600"/>
              </a:spcAft>
            </a:pPr>
            <a:r>
              <a:rPr lang="is-IS" sz="1800"/>
              <a:t>Vegagerðin og Veðurstofan</a:t>
            </a:r>
          </a:p>
          <a:p>
            <a:pPr lvl="1">
              <a:lnSpc>
                <a:spcPct val="150000"/>
              </a:lnSpc>
              <a:spcBef>
                <a:spcPts val="1200"/>
              </a:spcBef>
              <a:spcAft>
                <a:spcPts val="600"/>
              </a:spcAft>
            </a:pPr>
            <a:r>
              <a:rPr lang="is-IS" sz="1800"/>
              <a:t>Atvik í 100m radíus frá vegi</a:t>
            </a:r>
            <a:endParaRPr lang="is-IS" sz="1600"/>
          </a:p>
          <a:p>
            <a:endParaRPr lang="is-IS"/>
          </a:p>
          <a:p>
            <a:endParaRPr lang="en-US"/>
          </a:p>
        </p:txBody>
      </p:sp>
      <p:sp>
        <p:nvSpPr>
          <p:cNvPr id="9" name="Title 4">
            <a:extLst>
              <a:ext uri="{FF2B5EF4-FFF2-40B4-BE49-F238E27FC236}">
                <a16:creationId xmlns:a16="http://schemas.microsoft.com/office/drawing/2014/main" id="{4268A475-223A-0BE6-96F6-34641041751B}"/>
              </a:ext>
            </a:extLst>
          </p:cNvPr>
          <p:cNvSpPr txBox="1">
            <a:spLocks/>
          </p:cNvSpPr>
          <p:nvPr/>
        </p:nvSpPr>
        <p:spPr>
          <a:xfrm>
            <a:off x="711200" y="762000"/>
            <a:ext cx="2576513" cy="1119176"/>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000" b="1" kern="1200">
                <a:solidFill>
                  <a:schemeClr val="tx1"/>
                </a:solidFill>
                <a:latin typeface="+mj-lt"/>
                <a:ea typeface="+mj-ea"/>
                <a:cs typeface="+mj-cs"/>
              </a:defRPr>
            </a:lvl1pPr>
          </a:lstStyle>
          <a:p>
            <a:r>
              <a:rPr lang="is-IS" sz="2800"/>
              <a:t>Hlutlæg kortlagning</a:t>
            </a:r>
            <a:endParaRPr lang="is-IS" sz="2000"/>
          </a:p>
          <a:p>
            <a:br>
              <a:rPr lang="is-IS" sz="2800"/>
            </a:br>
            <a:r>
              <a:rPr lang="is-IS" sz="2000"/>
              <a:t>2014-2025</a:t>
            </a:r>
            <a:endParaRPr lang="is-IS" sz="2800"/>
          </a:p>
        </p:txBody>
      </p:sp>
      <p:pic>
        <p:nvPicPr>
          <p:cNvPr id="18" name="Picture 17">
            <a:extLst>
              <a:ext uri="{FF2B5EF4-FFF2-40B4-BE49-F238E27FC236}">
                <a16:creationId xmlns:a16="http://schemas.microsoft.com/office/drawing/2014/main" id="{64F9633F-1A56-0F49-F48F-C3A369A0390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461666" y="113678"/>
            <a:ext cx="8267027" cy="5844420"/>
          </a:xfrm>
          <a:prstGeom prst="rect">
            <a:avLst/>
          </a:prstGeom>
        </p:spPr>
      </p:pic>
    </p:spTree>
    <p:extLst>
      <p:ext uri="{BB962C8B-B14F-4D97-AF65-F5344CB8AC3E}">
        <p14:creationId xmlns:p14="http://schemas.microsoft.com/office/powerpoint/2010/main" val="6713853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5">
            <a:extLst>
              <a:ext uri="{FF2B5EF4-FFF2-40B4-BE49-F238E27FC236}">
                <a16:creationId xmlns:a16="http://schemas.microsoft.com/office/drawing/2014/main" id="{8A2302CE-C5DD-135F-28B9-043893FA1770}"/>
              </a:ext>
            </a:extLst>
          </p:cNvPr>
          <p:cNvSpPr txBox="1">
            <a:spLocks/>
          </p:cNvSpPr>
          <p:nvPr/>
        </p:nvSpPr>
        <p:spPr>
          <a:xfrm>
            <a:off x="329323" y="2704261"/>
            <a:ext cx="2804386" cy="3127960"/>
          </a:xfrm>
          <a:prstGeom prst="rect">
            <a:avLst/>
          </a:prstGeom>
        </p:spPr>
        <p:txBody>
          <a:bodyPr vert="horz" lIns="0" tIns="18000" rIns="0" bIns="0" rtlCol="0" anchor="t" anchorCtr="0">
            <a:noAutofit/>
          </a:bodyPr>
          <a:lstStyle>
            <a:lvl1pPr marL="252000" indent="0" algn="l" defTabSz="914400" rtl="0" eaLnBrk="1" latinLnBrk="0" hangingPunct="1">
              <a:lnSpc>
                <a:spcPct val="110000"/>
              </a:lnSpc>
              <a:spcBef>
                <a:spcPts val="2200"/>
              </a:spcBef>
              <a:buFont typeface="Vegagerdin FK Grotesk" panose="00000500000000000000" pitchFamily="50" charset="0"/>
              <a:buNone/>
              <a:defRPr sz="1700" kern="1200">
                <a:solidFill>
                  <a:schemeClr val="tx1"/>
                </a:solidFill>
                <a:latin typeface="+mn-lt"/>
                <a:ea typeface="+mn-ea"/>
                <a:cs typeface="+mn-cs"/>
              </a:defRPr>
            </a:lvl1pPr>
            <a:lvl2pPr marL="252000" indent="-252000" algn="l" defTabSz="914400" rtl="0" eaLnBrk="1" latinLnBrk="0" hangingPunct="1">
              <a:lnSpc>
                <a:spcPct val="110000"/>
              </a:lnSpc>
              <a:spcBef>
                <a:spcPts val="2200"/>
              </a:spcBef>
              <a:buClr>
                <a:schemeClr val="accent3"/>
              </a:buClr>
              <a:buFont typeface="Vegagerdin FK Grotesk" panose="00000500000000000000" pitchFamily="50" charset="0"/>
              <a:buChar char="→"/>
              <a:defRPr sz="1700" kern="1200">
                <a:solidFill>
                  <a:schemeClr val="tx1"/>
                </a:solidFill>
                <a:latin typeface="+mn-lt"/>
                <a:ea typeface="+mn-ea"/>
                <a:cs typeface="+mn-cs"/>
              </a:defRPr>
            </a:lvl2pPr>
            <a:lvl3pPr marL="504000" indent="-252000" algn="l" defTabSz="914400" rtl="0" eaLnBrk="1" latinLnBrk="0" hangingPunct="1">
              <a:lnSpc>
                <a:spcPct val="110000"/>
              </a:lnSpc>
              <a:spcBef>
                <a:spcPts val="2200"/>
              </a:spcBef>
              <a:buClr>
                <a:schemeClr val="accent3"/>
              </a:buClr>
              <a:buFont typeface="Vegagerdin FK Grotesk" panose="00000500000000000000" pitchFamily="50" charset="0"/>
              <a:buChar char="→"/>
              <a:defRPr sz="1700" kern="1200">
                <a:solidFill>
                  <a:schemeClr val="tx1"/>
                </a:solidFill>
                <a:latin typeface="+mn-lt"/>
                <a:ea typeface="+mn-ea"/>
                <a:cs typeface="+mn-cs"/>
              </a:defRPr>
            </a:lvl3pPr>
            <a:lvl4pPr marL="504000" indent="-252000" algn="l" defTabSz="914400" rtl="0" eaLnBrk="1" latinLnBrk="0" hangingPunct="1">
              <a:lnSpc>
                <a:spcPct val="110000"/>
              </a:lnSpc>
              <a:spcBef>
                <a:spcPts val="2200"/>
              </a:spcBef>
              <a:buClr>
                <a:schemeClr val="accent3"/>
              </a:buClr>
              <a:buFont typeface="Vegagerdin FK Grotesk" panose="00000500000000000000" pitchFamily="50" charset="0"/>
              <a:buChar char="→"/>
              <a:defRPr sz="1700" kern="1200">
                <a:solidFill>
                  <a:schemeClr val="tx1"/>
                </a:solidFill>
                <a:latin typeface="+mn-lt"/>
                <a:ea typeface="+mn-ea"/>
                <a:cs typeface="+mn-cs"/>
              </a:defRPr>
            </a:lvl4pPr>
            <a:lvl5pPr marL="504000" indent="-252000" algn="l" defTabSz="914400" rtl="0" eaLnBrk="1" latinLnBrk="0" hangingPunct="1">
              <a:lnSpc>
                <a:spcPct val="110000"/>
              </a:lnSpc>
              <a:spcBef>
                <a:spcPts val="2200"/>
              </a:spcBef>
              <a:buClr>
                <a:schemeClr val="accent3"/>
              </a:buClr>
              <a:buFont typeface="Vegagerdin FK Grotesk" panose="00000500000000000000" pitchFamily="50" charset="0"/>
              <a:buChar char="→"/>
              <a:defRPr sz="1700" kern="1200">
                <a:solidFill>
                  <a:schemeClr val="tx1"/>
                </a:solidFill>
                <a:latin typeface="+mn-lt"/>
                <a:ea typeface="+mn-ea"/>
                <a:cs typeface="+mn-cs"/>
              </a:defRPr>
            </a:lvl5pPr>
            <a:lvl6pPr marL="504000" indent="-252000" algn="l" defTabSz="914400" rtl="0" eaLnBrk="1" latinLnBrk="0" hangingPunct="1">
              <a:lnSpc>
                <a:spcPct val="110000"/>
              </a:lnSpc>
              <a:spcBef>
                <a:spcPts val="2200"/>
              </a:spcBef>
              <a:buClr>
                <a:schemeClr val="accent3"/>
              </a:buClr>
              <a:buFont typeface="Vegagerdin FK Grotesk" panose="00000500000000000000" pitchFamily="50" charset="0"/>
              <a:buChar char="→"/>
              <a:defRPr sz="1700" kern="1200">
                <a:solidFill>
                  <a:schemeClr val="tx1"/>
                </a:solidFill>
                <a:latin typeface="+mn-lt"/>
                <a:ea typeface="+mn-ea"/>
                <a:cs typeface="+mn-cs"/>
              </a:defRPr>
            </a:lvl6pPr>
            <a:lvl7pPr marL="504000" indent="-252000" algn="l" defTabSz="914400" rtl="0" eaLnBrk="1" latinLnBrk="0" hangingPunct="1">
              <a:lnSpc>
                <a:spcPct val="110000"/>
              </a:lnSpc>
              <a:spcBef>
                <a:spcPts val="2200"/>
              </a:spcBef>
              <a:buClr>
                <a:schemeClr val="accent3"/>
              </a:buClr>
              <a:buFont typeface="Vegagerdin FK Grotesk" panose="00000500000000000000" pitchFamily="50" charset="0"/>
              <a:buChar char="→"/>
              <a:defRPr sz="1700" kern="1200">
                <a:solidFill>
                  <a:schemeClr val="tx1"/>
                </a:solidFill>
                <a:latin typeface="+mn-lt"/>
                <a:ea typeface="+mn-ea"/>
                <a:cs typeface="+mn-cs"/>
              </a:defRPr>
            </a:lvl7pPr>
            <a:lvl8pPr marL="504000" indent="-252000" algn="l" defTabSz="914400" rtl="0" eaLnBrk="1" latinLnBrk="0" hangingPunct="1">
              <a:lnSpc>
                <a:spcPct val="110000"/>
              </a:lnSpc>
              <a:spcBef>
                <a:spcPts val="2200"/>
              </a:spcBef>
              <a:buClr>
                <a:schemeClr val="accent3"/>
              </a:buClr>
              <a:buFont typeface="Vegagerdin FK Grotesk" panose="00000500000000000000" pitchFamily="50" charset="0"/>
              <a:buChar char="→"/>
              <a:defRPr sz="1700" kern="1200">
                <a:solidFill>
                  <a:schemeClr val="tx1"/>
                </a:solidFill>
                <a:latin typeface="+mn-lt"/>
                <a:ea typeface="+mn-ea"/>
                <a:cs typeface="+mn-cs"/>
              </a:defRPr>
            </a:lvl8pPr>
            <a:lvl9pPr marL="504000" indent="-252000" algn="l" defTabSz="914400" rtl="0" eaLnBrk="1" latinLnBrk="0" hangingPunct="1">
              <a:lnSpc>
                <a:spcPct val="110000"/>
              </a:lnSpc>
              <a:spcBef>
                <a:spcPts val="2200"/>
              </a:spcBef>
              <a:buClr>
                <a:schemeClr val="accent3"/>
              </a:buClr>
              <a:buFont typeface="Vegagerdin FK Grotesk" panose="00000500000000000000" pitchFamily="50" charset="0"/>
              <a:buChar char="→"/>
              <a:defRPr sz="1700" kern="1200">
                <a:solidFill>
                  <a:schemeClr val="tx1"/>
                </a:solidFill>
                <a:latin typeface="+mn-lt"/>
                <a:ea typeface="+mn-ea"/>
                <a:cs typeface="+mn-cs"/>
              </a:defRPr>
            </a:lvl9pPr>
          </a:lstStyle>
          <a:p>
            <a:pPr lvl="1">
              <a:lnSpc>
                <a:spcPct val="100000"/>
              </a:lnSpc>
              <a:spcBef>
                <a:spcPts val="1200"/>
              </a:spcBef>
              <a:spcAft>
                <a:spcPts val="600"/>
              </a:spcAft>
            </a:pPr>
            <a:r>
              <a:rPr lang="is-IS" sz="2000"/>
              <a:t>Atvikaskráning</a:t>
            </a:r>
          </a:p>
          <a:p>
            <a:pPr lvl="1">
              <a:lnSpc>
                <a:spcPct val="100000"/>
              </a:lnSpc>
              <a:spcBef>
                <a:spcPts val="1200"/>
              </a:spcBef>
            </a:pPr>
            <a:r>
              <a:rPr lang="is-IS" sz="2000"/>
              <a:t>3 megin flokkar:</a:t>
            </a:r>
          </a:p>
          <a:p>
            <a:pPr marL="594900" lvl="2" indent="-342900">
              <a:lnSpc>
                <a:spcPct val="150000"/>
              </a:lnSpc>
              <a:spcBef>
                <a:spcPts val="1200"/>
              </a:spcBef>
              <a:buFont typeface="+mj-lt"/>
              <a:buAutoNum type="arabicPeriod"/>
            </a:pPr>
            <a:r>
              <a:rPr lang="is-IS" sz="1800"/>
              <a:t>Grjóthrun </a:t>
            </a:r>
            <a:br>
              <a:rPr lang="is-IS" sz="1800"/>
            </a:br>
            <a:r>
              <a:rPr lang="is-IS" sz="1800"/>
              <a:t>og skriður</a:t>
            </a:r>
          </a:p>
          <a:p>
            <a:pPr marL="594900" lvl="2" indent="-342900">
              <a:lnSpc>
                <a:spcPct val="150000"/>
              </a:lnSpc>
              <a:spcBef>
                <a:spcPts val="600"/>
              </a:spcBef>
              <a:buFont typeface="+mj-lt"/>
              <a:buAutoNum type="arabicPeriod"/>
            </a:pPr>
            <a:r>
              <a:rPr lang="is-IS" sz="1800"/>
              <a:t>Snjó- og </a:t>
            </a:r>
            <a:r>
              <a:rPr lang="is-IS" sz="1800" err="1"/>
              <a:t>krapaflóð</a:t>
            </a:r>
            <a:endParaRPr lang="is-IS" sz="1800"/>
          </a:p>
          <a:p>
            <a:pPr marL="594900" lvl="2" indent="-342900">
              <a:lnSpc>
                <a:spcPct val="150000"/>
              </a:lnSpc>
              <a:spcBef>
                <a:spcPts val="600"/>
              </a:spcBef>
              <a:buFont typeface="+mj-lt"/>
              <a:buAutoNum type="arabicPeriod"/>
            </a:pPr>
            <a:r>
              <a:rPr lang="is-IS" sz="1800"/>
              <a:t>Flóð og vatnavextir</a:t>
            </a:r>
            <a:endParaRPr lang="is-IS" sz="1600"/>
          </a:p>
          <a:p>
            <a:endParaRPr lang="is-IS"/>
          </a:p>
          <a:p>
            <a:endParaRPr lang="en-US"/>
          </a:p>
        </p:txBody>
      </p:sp>
      <p:sp>
        <p:nvSpPr>
          <p:cNvPr id="2" name="Title 4">
            <a:extLst>
              <a:ext uri="{FF2B5EF4-FFF2-40B4-BE49-F238E27FC236}">
                <a16:creationId xmlns:a16="http://schemas.microsoft.com/office/drawing/2014/main" id="{9A70A166-00F4-0EBF-FEBB-33590554612B}"/>
              </a:ext>
            </a:extLst>
          </p:cNvPr>
          <p:cNvSpPr txBox="1">
            <a:spLocks/>
          </p:cNvSpPr>
          <p:nvPr/>
        </p:nvSpPr>
        <p:spPr>
          <a:xfrm>
            <a:off x="711200" y="762000"/>
            <a:ext cx="2576513" cy="63500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000" b="1" kern="1200">
                <a:solidFill>
                  <a:schemeClr val="tx1"/>
                </a:solidFill>
                <a:latin typeface="+mj-lt"/>
                <a:ea typeface="+mj-ea"/>
                <a:cs typeface="+mj-cs"/>
              </a:defRPr>
            </a:lvl1pPr>
          </a:lstStyle>
          <a:p>
            <a:r>
              <a:rPr lang="is-IS" sz="2800"/>
              <a:t>Þyrpingar atvika</a:t>
            </a:r>
          </a:p>
          <a:p>
            <a:endParaRPr lang="is-IS" sz="2000"/>
          </a:p>
          <a:p>
            <a:r>
              <a:rPr lang="is-IS" sz="2000"/>
              <a:t>2014-2025</a:t>
            </a:r>
            <a:endParaRPr lang="is-IS" sz="1800"/>
          </a:p>
        </p:txBody>
      </p:sp>
      <p:sp>
        <p:nvSpPr>
          <p:cNvPr id="3" name="Date Placeholder 2">
            <a:extLst>
              <a:ext uri="{FF2B5EF4-FFF2-40B4-BE49-F238E27FC236}">
                <a16:creationId xmlns:a16="http://schemas.microsoft.com/office/drawing/2014/main" id="{E63AC044-3EF5-7090-F5BA-D1CBF9CAE8FA}"/>
              </a:ext>
            </a:extLst>
          </p:cNvPr>
          <p:cNvSpPr>
            <a:spLocks noGrp="1"/>
          </p:cNvSpPr>
          <p:nvPr>
            <p:ph type="dt" sz="half" idx="12"/>
          </p:nvPr>
        </p:nvSpPr>
        <p:spPr/>
        <p:txBody>
          <a:bodyPr/>
          <a:lstStyle/>
          <a:p>
            <a:endParaRPr lang="en-GB"/>
          </a:p>
        </p:txBody>
      </p:sp>
      <p:sp>
        <p:nvSpPr>
          <p:cNvPr id="4" name="Footer Placeholder 3">
            <a:extLst>
              <a:ext uri="{FF2B5EF4-FFF2-40B4-BE49-F238E27FC236}">
                <a16:creationId xmlns:a16="http://schemas.microsoft.com/office/drawing/2014/main" id="{C4A35A5F-2E89-5137-EB49-0F87418AF099}"/>
              </a:ext>
            </a:extLst>
          </p:cNvPr>
          <p:cNvSpPr>
            <a:spLocks noGrp="1"/>
          </p:cNvSpPr>
          <p:nvPr>
            <p:ph type="ftr" sz="quarter" idx="13"/>
          </p:nvPr>
        </p:nvSpPr>
        <p:spPr/>
        <p:txBody>
          <a:bodyPr/>
          <a:lstStyle/>
          <a:p>
            <a:endParaRPr lang="en-GB"/>
          </a:p>
        </p:txBody>
      </p:sp>
      <p:pic>
        <p:nvPicPr>
          <p:cNvPr id="19" name="Picture Placeholder 12" descr="A map of iceland with a route&#10;&#10;AI-generated content may be incorrect.">
            <a:extLst>
              <a:ext uri="{FF2B5EF4-FFF2-40B4-BE49-F238E27FC236}">
                <a16:creationId xmlns:a16="http://schemas.microsoft.com/office/drawing/2014/main" id="{C2E2A48D-8939-1E73-4EF7-D4F82FABBAE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23" r="-929"/>
          <a:stretch/>
        </p:blipFill>
        <p:spPr>
          <a:xfrm>
            <a:off x="3290106" y="209929"/>
            <a:ext cx="8405394" cy="5845750"/>
          </a:xfrm>
          <a:prstGeom prst="rect">
            <a:avLst/>
          </a:prstGeom>
        </p:spPr>
      </p:pic>
    </p:spTree>
    <p:extLst>
      <p:ext uri="{BB962C8B-B14F-4D97-AF65-F5344CB8AC3E}">
        <p14:creationId xmlns:p14="http://schemas.microsoft.com/office/powerpoint/2010/main" val="42189623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5868A4-CAF3-A0AE-3AD2-AB87AD755F26}"/>
            </a:ext>
          </a:extLst>
        </p:cNvPr>
        <p:cNvGrpSpPr/>
        <p:nvPr/>
      </p:nvGrpSpPr>
      <p:grpSpPr>
        <a:xfrm>
          <a:off x="0" y="0"/>
          <a:ext cx="0" cy="0"/>
          <a:chOff x="0" y="0"/>
          <a:chExt cx="0" cy="0"/>
        </a:xfrm>
      </p:grpSpPr>
      <p:pic>
        <p:nvPicPr>
          <p:cNvPr id="7" name="Picture 6" descr="A road next to a body of water&#10;&#10;AI-generated content may be incorrect.">
            <a:extLst>
              <a:ext uri="{FF2B5EF4-FFF2-40B4-BE49-F238E27FC236}">
                <a16:creationId xmlns:a16="http://schemas.microsoft.com/office/drawing/2014/main" id="{E8755552-29DB-FBC4-70D2-202A5524ACBA}"/>
              </a:ext>
            </a:extLst>
          </p:cNvPr>
          <p:cNvPicPr>
            <a:picLocks noChangeAspect="1"/>
          </p:cNvPicPr>
          <p:nvPr/>
        </p:nvPicPr>
        <p:blipFill>
          <a:blip r:embed="rId3">
            <a:alphaModFix amt="25000"/>
            <a:extLst>
              <a:ext uri="{28A0092B-C50C-407E-A947-70E740481C1C}">
                <a14:useLocalDpi xmlns:a14="http://schemas.microsoft.com/office/drawing/2010/main" val="0"/>
              </a:ext>
            </a:extLst>
          </a:blip>
          <a:srcRect b="25000"/>
          <a:stretch/>
        </p:blipFill>
        <p:spPr>
          <a:xfrm>
            <a:off x="0" y="0"/>
            <a:ext cx="12192000" cy="6858000"/>
          </a:xfrm>
          <a:prstGeom prst="rect">
            <a:avLst/>
          </a:prstGeom>
        </p:spPr>
      </p:pic>
      <p:sp>
        <p:nvSpPr>
          <p:cNvPr id="3" name="Date Placeholder 2">
            <a:extLst>
              <a:ext uri="{FF2B5EF4-FFF2-40B4-BE49-F238E27FC236}">
                <a16:creationId xmlns:a16="http://schemas.microsoft.com/office/drawing/2014/main" id="{7C355C06-DFD8-8665-A3BD-F83BB9D2F37A}"/>
              </a:ext>
            </a:extLst>
          </p:cNvPr>
          <p:cNvSpPr>
            <a:spLocks noGrp="1"/>
          </p:cNvSpPr>
          <p:nvPr>
            <p:ph type="dt" sz="half" idx="12"/>
          </p:nvPr>
        </p:nvSpPr>
        <p:spPr/>
        <p:txBody>
          <a:bodyPr/>
          <a:lstStyle/>
          <a:p>
            <a:endParaRPr lang="en-GB"/>
          </a:p>
        </p:txBody>
      </p:sp>
      <p:sp>
        <p:nvSpPr>
          <p:cNvPr id="4" name="Footer Placeholder 3">
            <a:extLst>
              <a:ext uri="{FF2B5EF4-FFF2-40B4-BE49-F238E27FC236}">
                <a16:creationId xmlns:a16="http://schemas.microsoft.com/office/drawing/2014/main" id="{1920C818-15DF-44B0-73D2-4741AD4033F2}"/>
              </a:ext>
            </a:extLst>
          </p:cNvPr>
          <p:cNvSpPr>
            <a:spLocks noGrp="1"/>
          </p:cNvSpPr>
          <p:nvPr>
            <p:ph type="ftr" sz="quarter" idx="13"/>
          </p:nvPr>
        </p:nvSpPr>
        <p:spPr/>
        <p:txBody>
          <a:bodyPr/>
          <a:lstStyle/>
          <a:p>
            <a:endParaRPr lang="en-GB"/>
          </a:p>
        </p:txBody>
      </p:sp>
      <p:sp>
        <p:nvSpPr>
          <p:cNvPr id="5" name="Title 4">
            <a:extLst>
              <a:ext uri="{FF2B5EF4-FFF2-40B4-BE49-F238E27FC236}">
                <a16:creationId xmlns:a16="http://schemas.microsoft.com/office/drawing/2014/main" id="{0682A401-2709-8171-EE62-0C4CBB838FBD}"/>
              </a:ext>
            </a:extLst>
          </p:cNvPr>
          <p:cNvSpPr>
            <a:spLocks noGrp="1"/>
          </p:cNvSpPr>
          <p:nvPr>
            <p:ph type="title"/>
          </p:nvPr>
        </p:nvSpPr>
        <p:spPr>
          <a:xfrm>
            <a:off x="1055689" y="890337"/>
            <a:ext cx="3552406" cy="593976"/>
          </a:xfrm>
        </p:spPr>
        <p:txBody>
          <a:bodyPr/>
          <a:lstStyle/>
          <a:p>
            <a:r>
              <a:rPr lang="is-IS"/>
              <a:t>Samantekt</a:t>
            </a:r>
          </a:p>
        </p:txBody>
      </p:sp>
      <p:sp>
        <p:nvSpPr>
          <p:cNvPr id="6" name="Text Placeholder 5">
            <a:extLst>
              <a:ext uri="{FF2B5EF4-FFF2-40B4-BE49-F238E27FC236}">
                <a16:creationId xmlns:a16="http://schemas.microsoft.com/office/drawing/2014/main" id="{A3272CCD-30BE-3E3D-4A7A-FE9035BFD43B}"/>
              </a:ext>
            </a:extLst>
          </p:cNvPr>
          <p:cNvSpPr>
            <a:spLocks noGrp="1"/>
          </p:cNvSpPr>
          <p:nvPr>
            <p:ph type="body" sz="quarter" idx="14"/>
          </p:nvPr>
        </p:nvSpPr>
        <p:spPr>
          <a:xfrm>
            <a:off x="803276" y="2270589"/>
            <a:ext cx="10377342" cy="3319000"/>
          </a:xfrm>
        </p:spPr>
        <p:txBody>
          <a:bodyPr/>
          <a:lstStyle/>
          <a:p>
            <a:pPr marL="709200" indent="-457200">
              <a:spcAft>
                <a:spcPts val="1200"/>
              </a:spcAft>
              <a:buFont typeface="+mj-lt"/>
              <a:buAutoNum type="arabicPeriod"/>
            </a:pPr>
            <a:r>
              <a:rPr lang="is-IS" sz="2400"/>
              <a:t>Skráningum hefur farið fram og alltaf verið að bæta þær</a:t>
            </a:r>
          </a:p>
          <a:p>
            <a:pPr marL="709200" indent="-457200">
              <a:spcAft>
                <a:spcPts val="1200"/>
              </a:spcAft>
              <a:buFont typeface="+mj-lt"/>
              <a:buAutoNum type="arabicPeriod"/>
            </a:pPr>
            <a:r>
              <a:rPr lang="is-IS" sz="2400"/>
              <a:t>Suðausturland mesta áhrifasvæðið</a:t>
            </a:r>
          </a:p>
          <a:p>
            <a:pPr marL="709200" indent="-457200">
              <a:spcAft>
                <a:spcPts val="1200"/>
              </a:spcAft>
              <a:buFont typeface="+mj-lt"/>
              <a:buAutoNum type="arabicPeriod"/>
            </a:pPr>
            <a:r>
              <a:rPr lang="is-IS" sz="2400"/>
              <a:t>Mikilvægt að samþætta skráningarleiðir</a:t>
            </a:r>
          </a:p>
          <a:p>
            <a:pPr marL="709200" indent="-457200">
              <a:spcAft>
                <a:spcPts val="1200"/>
              </a:spcAft>
              <a:buFont typeface="+mj-lt"/>
              <a:buAutoNum type="arabicPeriod"/>
            </a:pPr>
            <a:r>
              <a:rPr lang="is-IS" sz="2400"/>
              <a:t>Tafir og truflanir valda oft meiri kostnaði en skemmdir á innviðum</a:t>
            </a:r>
          </a:p>
          <a:p>
            <a:pPr marL="709200" indent="-457200">
              <a:buFont typeface="+mj-lt"/>
              <a:buAutoNum type="arabicPeriod"/>
            </a:pPr>
            <a:endParaRPr lang="is-IS" sz="2400"/>
          </a:p>
          <a:p>
            <a:pPr marL="709200" indent="-457200">
              <a:buFont typeface="+mj-lt"/>
              <a:buAutoNum type="arabicPeriod"/>
            </a:pPr>
            <a:endParaRPr lang="is-IS" sz="2400"/>
          </a:p>
          <a:p>
            <a:pPr marL="709200" indent="-457200">
              <a:buFont typeface="+mj-lt"/>
              <a:buAutoNum type="arabicPeriod"/>
            </a:pPr>
            <a:endParaRPr lang="is-IS" sz="2400"/>
          </a:p>
          <a:p>
            <a:endParaRPr lang="is-IS" sz="2400"/>
          </a:p>
          <a:p>
            <a:endParaRPr lang="is-IS" sz="2400"/>
          </a:p>
        </p:txBody>
      </p:sp>
    </p:spTree>
    <p:extLst>
      <p:ext uri="{BB962C8B-B14F-4D97-AF65-F5344CB8AC3E}">
        <p14:creationId xmlns:p14="http://schemas.microsoft.com/office/powerpoint/2010/main" val="11515846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026011-7226-5940-7D9C-CF78BC22FFD5}"/>
            </a:ext>
          </a:extLst>
        </p:cNvPr>
        <p:cNvGrpSpPr/>
        <p:nvPr/>
      </p:nvGrpSpPr>
      <p:grpSpPr>
        <a:xfrm>
          <a:off x="0" y="0"/>
          <a:ext cx="0" cy="0"/>
          <a:chOff x="0" y="0"/>
          <a:chExt cx="0" cy="0"/>
        </a:xfrm>
      </p:grpSpPr>
      <p:pic>
        <p:nvPicPr>
          <p:cNvPr id="9" name="Picture 8" descr="A road next to a body of water&#10;&#10;AI-generated content may be incorrect.">
            <a:extLst>
              <a:ext uri="{FF2B5EF4-FFF2-40B4-BE49-F238E27FC236}">
                <a16:creationId xmlns:a16="http://schemas.microsoft.com/office/drawing/2014/main" id="{13B7E8D4-C0BB-3E92-9A1D-94712F2680F6}"/>
              </a:ext>
            </a:extLst>
          </p:cNvPr>
          <p:cNvPicPr>
            <a:picLocks noChangeAspect="1"/>
          </p:cNvPicPr>
          <p:nvPr/>
        </p:nvPicPr>
        <p:blipFill>
          <a:blip r:embed="rId3">
            <a:extLst>
              <a:ext uri="{28A0092B-C50C-407E-A947-70E740481C1C}">
                <a14:useLocalDpi xmlns:a14="http://schemas.microsoft.com/office/drawing/2010/main" val="0"/>
              </a:ext>
            </a:extLst>
          </a:blip>
          <a:srcRect b="25000"/>
          <a:stretch/>
        </p:blipFill>
        <p:spPr>
          <a:xfrm>
            <a:off x="0" y="0"/>
            <a:ext cx="12192000" cy="6858000"/>
          </a:xfrm>
          <a:prstGeom prst="rect">
            <a:avLst/>
          </a:prstGeom>
        </p:spPr>
      </p:pic>
      <p:sp>
        <p:nvSpPr>
          <p:cNvPr id="5" name="Title 4">
            <a:extLst>
              <a:ext uri="{FF2B5EF4-FFF2-40B4-BE49-F238E27FC236}">
                <a16:creationId xmlns:a16="http://schemas.microsoft.com/office/drawing/2014/main" id="{17B2C41B-AA82-8866-465F-C5628E9B6E7D}"/>
              </a:ext>
            </a:extLst>
          </p:cNvPr>
          <p:cNvSpPr>
            <a:spLocks noGrp="1"/>
          </p:cNvSpPr>
          <p:nvPr>
            <p:ph type="title"/>
          </p:nvPr>
        </p:nvSpPr>
        <p:spPr>
          <a:xfrm>
            <a:off x="4533238" y="3014801"/>
            <a:ext cx="3125523" cy="828397"/>
          </a:xfrm>
        </p:spPr>
        <p:txBody>
          <a:bodyPr/>
          <a:lstStyle/>
          <a:p>
            <a:r>
              <a:rPr lang="is-IS" sz="4800"/>
              <a:t>Takk fyrir</a:t>
            </a:r>
          </a:p>
        </p:txBody>
      </p:sp>
      <p:sp>
        <p:nvSpPr>
          <p:cNvPr id="10" name="TextBox 9">
            <a:extLst>
              <a:ext uri="{FF2B5EF4-FFF2-40B4-BE49-F238E27FC236}">
                <a16:creationId xmlns:a16="http://schemas.microsoft.com/office/drawing/2014/main" id="{20ED3848-92DF-6ED8-BEF1-009842A073EE}"/>
              </a:ext>
            </a:extLst>
          </p:cNvPr>
          <p:cNvSpPr txBox="1"/>
          <p:nvPr/>
        </p:nvSpPr>
        <p:spPr>
          <a:xfrm>
            <a:off x="0" y="6581001"/>
            <a:ext cx="2803391" cy="276999"/>
          </a:xfrm>
          <a:prstGeom prst="rect">
            <a:avLst/>
          </a:prstGeom>
          <a:noFill/>
        </p:spPr>
        <p:txBody>
          <a:bodyPr wrap="square">
            <a:spAutoFit/>
          </a:bodyPr>
          <a:lstStyle/>
          <a:p>
            <a:r>
              <a:rPr lang="is-IS" sz="1200">
                <a:solidFill>
                  <a:schemeClr val="bg1"/>
                </a:solidFill>
              </a:rPr>
              <a:t>Mynd: Þorleifur Olsen</a:t>
            </a:r>
          </a:p>
        </p:txBody>
      </p:sp>
    </p:spTree>
    <p:extLst>
      <p:ext uri="{BB962C8B-B14F-4D97-AF65-F5344CB8AC3E}">
        <p14:creationId xmlns:p14="http://schemas.microsoft.com/office/powerpoint/2010/main" val="22747300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419BC1-3910-467A-0484-71CFC11A55C3}"/>
            </a:ext>
          </a:extLst>
        </p:cNvPr>
        <p:cNvGrpSpPr/>
        <p:nvPr/>
      </p:nvGrpSpPr>
      <p:grpSpPr>
        <a:xfrm>
          <a:off x="0" y="0"/>
          <a:ext cx="0" cy="0"/>
          <a:chOff x="0" y="0"/>
          <a:chExt cx="0" cy="0"/>
        </a:xfrm>
      </p:grpSpPr>
      <p:pic>
        <p:nvPicPr>
          <p:cNvPr id="10" name="Picture 9" descr="A cartoon of a person wearing a hard hat and yellow outfit&#10;&#10;AI-generated content may be incorrect.">
            <a:extLst>
              <a:ext uri="{FF2B5EF4-FFF2-40B4-BE49-F238E27FC236}">
                <a16:creationId xmlns:a16="http://schemas.microsoft.com/office/drawing/2014/main" id="{558599A9-91B6-25EF-C416-717EB745DE3C}"/>
              </a:ext>
            </a:extLst>
          </p:cNvPr>
          <p:cNvPicPr>
            <a:picLocks noChangeAspect="1"/>
          </p:cNvPicPr>
          <p:nvPr/>
        </p:nvPicPr>
        <p:blipFill>
          <a:blip r:embed="rId3" cstate="print">
            <a:extLst>
              <a:ext uri="{28A0092B-C50C-407E-A947-70E740481C1C}">
                <a14:useLocalDpi xmlns:a14="http://schemas.microsoft.com/office/drawing/2010/main" val="0"/>
              </a:ext>
            </a:extLst>
          </a:blip>
          <a:srcRect l="9951" r="6394"/>
          <a:stretch/>
        </p:blipFill>
        <p:spPr>
          <a:xfrm>
            <a:off x="8281476" y="844585"/>
            <a:ext cx="3504408" cy="3600986"/>
          </a:xfrm>
          <a:prstGeom prst="rect">
            <a:avLst/>
          </a:prstGeom>
        </p:spPr>
      </p:pic>
      <p:sp>
        <p:nvSpPr>
          <p:cNvPr id="2" name="Datumsplatzhalter 1">
            <a:extLst>
              <a:ext uri="{FF2B5EF4-FFF2-40B4-BE49-F238E27FC236}">
                <a16:creationId xmlns:a16="http://schemas.microsoft.com/office/drawing/2014/main" id="{DEB98069-21E3-F152-4BF3-F55E134F1C85}"/>
              </a:ext>
            </a:extLst>
          </p:cNvPr>
          <p:cNvSpPr>
            <a:spLocks noGrp="1"/>
          </p:cNvSpPr>
          <p:nvPr>
            <p:ph type="dt" sz="half" idx="10"/>
          </p:nvPr>
        </p:nvSpPr>
        <p:spPr/>
        <p:txBody>
          <a:bodyPr/>
          <a:lstStyle/>
          <a:p>
            <a:endParaRPr lang="is-IS"/>
          </a:p>
        </p:txBody>
      </p:sp>
      <p:sp>
        <p:nvSpPr>
          <p:cNvPr id="5" name="Fußzeilenplatzhalter 4">
            <a:extLst>
              <a:ext uri="{FF2B5EF4-FFF2-40B4-BE49-F238E27FC236}">
                <a16:creationId xmlns:a16="http://schemas.microsoft.com/office/drawing/2014/main" id="{BF66CCAE-0539-9304-9550-F07EEB4CE4B1}"/>
              </a:ext>
            </a:extLst>
          </p:cNvPr>
          <p:cNvSpPr>
            <a:spLocks noGrp="1"/>
          </p:cNvSpPr>
          <p:nvPr>
            <p:ph type="ftr" sz="quarter" idx="11"/>
          </p:nvPr>
        </p:nvSpPr>
        <p:spPr/>
        <p:txBody>
          <a:bodyPr/>
          <a:lstStyle/>
          <a:p>
            <a:endParaRPr lang="is-IS"/>
          </a:p>
        </p:txBody>
      </p:sp>
      <p:sp>
        <p:nvSpPr>
          <p:cNvPr id="4" name="Titel 3">
            <a:extLst>
              <a:ext uri="{FF2B5EF4-FFF2-40B4-BE49-F238E27FC236}">
                <a16:creationId xmlns:a16="http://schemas.microsoft.com/office/drawing/2014/main" id="{12411531-419C-D0DF-E7FC-6694ABA8CCFC}"/>
              </a:ext>
            </a:extLst>
          </p:cNvPr>
          <p:cNvSpPr>
            <a:spLocks noGrp="1"/>
          </p:cNvSpPr>
          <p:nvPr>
            <p:ph type="title"/>
          </p:nvPr>
        </p:nvSpPr>
        <p:spPr>
          <a:xfrm>
            <a:off x="857141" y="721484"/>
            <a:ext cx="8677275" cy="468310"/>
          </a:xfrm>
        </p:spPr>
        <p:txBody>
          <a:bodyPr/>
          <a:lstStyle/>
          <a:p>
            <a:r>
              <a:rPr lang="is-IS"/>
              <a:t>Bakgrunnur</a:t>
            </a:r>
          </a:p>
        </p:txBody>
      </p:sp>
      <p:sp>
        <p:nvSpPr>
          <p:cNvPr id="3" name="Inhaltsplatzhalter 2">
            <a:extLst>
              <a:ext uri="{FF2B5EF4-FFF2-40B4-BE49-F238E27FC236}">
                <a16:creationId xmlns:a16="http://schemas.microsoft.com/office/drawing/2014/main" id="{1AD6D404-61B6-98F0-E5D3-99421B9DDF3F}"/>
              </a:ext>
            </a:extLst>
          </p:cNvPr>
          <p:cNvSpPr>
            <a:spLocks noGrp="1"/>
          </p:cNvSpPr>
          <p:nvPr>
            <p:ph type="body" sz="quarter" idx="13"/>
          </p:nvPr>
        </p:nvSpPr>
        <p:spPr>
          <a:xfrm>
            <a:off x="1055689" y="1927951"/>
            <a:ext cx="9793284" cy="4116713"/>
          </a:xfrm>
        </p:spPr>
        <p:txBody>
          <a:bodyPr/>
          <a:lstStyle/>
          <a:p>
            <a:pPr marL="537750" indent="-285750">
              <a:buFont typeface="Arial" panose="020B0604020202020204" pitchFamily="34" charset="0"/>
              <a:buChar char="•"/>
            </a:pPr>
            <a:endParaRPr lang="is-IS"/>
          </a:p>
          <a:p>
            <a:endParaRPr lang="is-IS"/>
          </a:p>
        </p:txBody>
      </p:sp>
      <p:sp>
        <p:nvSpPr>
          <p:cNvPr id="7" name="TextBox 6">
            <a:extLst>
              <a:ext uri="{FF2B5EF4-FFF2-40B4-BE49-F238E27FC236}">
                <a16:creationId xmlns:a16="http://schemas.microsoft.com/office/drawing/2014/main" id="{46DA088D-59EA-24AD-CA94-5DD829574E75}"/>
              </a:ext>
            </a:extLst>
          </p:cNvPr>
          <p:cNvSpPr txBox="1"/>
          <p:nvPr/>
        </p:nvSpPr>
        <p:spPr>
          <a:xfrm>
            <a:off x="945931" y="1785077"/>
            <a:ext cx="10190380" cy="3816429"/>
          </a:xfrm>
          <a:prstGeom prst="rect">
            <a:avLst/>
          </a:prstGeom>
          <a:noFill/>
        </p:spPr>
        <p:txBody>
          <a:bodyPr wrap="square">
            <a:spAutoFit/>
          </a:bodyPr>
          <a:lstStyle/>
          <a:p>
            <a:pPr lvl="0">
              <a:lnSpc>
                <a:spcPct val="100000"/>
              </a:lnSpc>
              <a:spcBef>
                <a:spcPts val="1800"/>
              </a:spcBef>
              <a:spcAft>
                <a:spcPts val="600"/>
              </a:spcAft>
              <a:buClr>
                <a:srgbClr val="14DC82"/>
              </a:buClr>
              <a:tabLst>
                <a:tab pos="683895" algn="l"/>
                <a:tab pos="1368425" algn="l"/>
              </a:tabLst>
            </a:pPr>
            <a:r>
              <a:rPr lang="is-IS" sz="2400" b="1" dirty="0">
                <a:effectLst/>
                <a:latin typeface="Vegagerdin FK Grotesk" panose="00000500000000000000" pitchFamily="50" charset="0"/>
                <a:ea typeface="SimSun" panose="02010600030101010101" pitchFamily="2" charset="-122"/>
                <a:cs typeface="Times New Roman" panose="02020603050405020304" pitchFamily="18" charset="0"/>
              </a:rPr>
              <a:t>Loftslagsbreytingar </a:t>
            </a:r>
            <a:r>
              <a:rPr lang="is-IS" sz="2400" b="1" dirty="0">
                <a:effectLst/>
                <a:latin typeface="+mj-lt"/>
                <a:ea typeface="SimSun" panose="02010600030101010101" pitchFamily="2" charset="-122"/>
                <a:cs typeface="Times New Roman" panose="02020603050405020304" pitchFamily="18" charset="0"/>
              </a:rPr>
              <a:t>– </a:t>
            </a:r>
            <a:r>
              <a:rPr lang="is-IS" sz="2400" kern="100" dirty="0">
                <a:effectLst/>
                <a:latin typeface="+mj-lt"/>
                <a:ea typeface="Aptos" panose="020B0004020202020204" pitchFamily="34" charset="0"/>
                <a:cs typeface="Times New Roman" panose="02020603050405020304" pitchFamily="18" charset="0"/>
              </a:rPr>
              <a:t>langtímabreytingar á </a:t>
            </a:r>
            <a:br>
              <a:rPr lang="is-IS" sz="2400" kern="100" dirty="0">
                <a:effectLst/>
                <a:latin typeface="+mj-lt"/>
                <a:ea typeface="Aptos" panose="020B0004020202020204" pitchFamily="34" charset="0"/>
                <a:cs typeface="Times New Roman" panose="02020603050405020304" pitchFamily="18" charset="0"/>
              </a:rPr>
            </a:br>
            <a:r>
              <a:rPr lang="is-IS" sz="2400" kern="100" dirty="0">
                <a:effectLst/>
                <a:latin typeface="+mj-lt"/>
                <a:ea typeface="Aptos" panose="020B0004020202020204" pitchFamily="34" charset="0"/>
                <a:cs typeface="Times New Roman" panose="02020603050405020304" pitchFamily="18" charset="0"/>
              </a:rPr>
              <a:t>veðurfari jarðar</a:t>
            </a:r>
            <a:endParaRPr lang="is-IS" sz="2400" b="1" kern="100" dirty="0">
              <a:effectLst/>
              <a:latin typeface="+mj-lt"/>
              <a:ea typeface="SimSun" panose="02010600030101010101" pitchFamily="2" charset="-122"/>
              <a:cs typeface="Times New Roman" panose="02020603050405020304" pitchFamily="18" charset="0"/>
            </a:endParaRPr>
          </a:p>
          <a:p>
            <a:pPr lvl="0">
              <a:lnSpc>
                <a:spcPct val="100000"/>
              </a:lnSpc>
              <a:spcBef>
                <a:spcPts val="1800"/>
              </a:spcBef>
              <a:spcAft>
                <a:spcPts val="600"/>
              </a:spcAft>
              <a:buClr>
                <a:srgbClr val="14DC82"/>
              </a:buClr>
              <a:tabLst>
                <a:tab pos="683895" algn="l"/>
                <a:tab pos="1368425" algn="l"/>
              </a:tabLst>
            </a:pPr>
            <a:r>
              <a:rPr lang="is-IS" sz="2400" b="1" dirty="0">
                <a:effectLst/>
                <a:latin typeface="Vegagerdin FK Grotesk" panose="00000500000000000000" pitchFamily="50" charset="0"/>
                <a:ea typeface="SimSun" panose="02010600030101010101" pitchFamily="2" charset="-122"/>
                <a:cs typeface="Times New Roman" panose="02020603050405020304" pitchFamily="18" charset="0"/>
              </a:rPr>
              <a:t>Veðurfar - </a:t>
            </a:r>
            <a:r>
              <a:rPr lang="is-IS" sz="2400" dirty="0">
                <a:effectLst/>
                <a:latin typeface="Vegagerdin FK Grotesk" panose="00000500000000000000" pitchFamily="50" charset="0"/>
                <a:ea typeface="SimSun" panose="02010600030101010101" pitchFamily="2" charset="-122"/>
                <a:cs typeface="Times New Roman" panose="02020603050405020304" pitchFamily="18" charset="0"/>
              </a:rPr>
              <a:t>meðalástand veðurs á löngu tímabili</a:t>
            </a:r>
          </a:p>
          <a:p>
            <a:pPr lvl="0">
              <a:lnSpc>
                <a:spcPct val="100000"/>
              </a:lnSpc>
              <a:spcBef>
                <a:spcPts val="1800"/>
              </a:spcBef>
              <a:spcAft>
                <a:spcPts val="600"/>
              </a:spcAft>
              <a:buClr>
                <a:srgbClr val="14DC82"/>
              </a:buClr>
              <a:tabLst>
                <a:tab pos="683895" algn="l"/>
                <a:tab pos="1368425" algn="l"/>
              </a:tabLst>
            </a:pPr>
            <a:r>
              <a:rPr lang="is-IS" sz="2400" b="1" dirty="0">
                <a:effectLst/>
                <a:latin typeface="Vegagerdin FK Grotesk" panose="00000500000000000000" pitchFamily="50" charset="0"/>
                <a:ea typeface="SimSun" panose="02010600030101010101" pitchFamily="2" charset="-122"/>
                <a:cs typeface="Times New Roman" panose="02020603050405020304" pitchFamily="18" charset="0"/>
              </a:rPr>
              <a:t>Veðurtengdir atburðir - (</a:t>
            </a:r>
            <a:r>
              <a:rPr lang="is-IS" sz="2400" dirty="0">
                <a:effectLst/>
                <a:latin typeface="Vegagerdin FK Grotesk" panose="00000500000000000000" pitchFamily="50" charset="0"/>
                <a:ea typeface="SimSun" panose="02010600030101010101" pitchFamily="2" charset="-122"/>
                <a:cs typeface="Times New Roman" panose="02020603050405020304" pitchFamily="18" charset="0"/>
              </a:rPr>
              <a:t>hér</a:t>
            </a:r>
            <a:r>
              <a:rPr lang="is-IS" sz="2400" b="1" dirty="0">
                <a:effectLst/>
                <a:latin typeface="Vegagerdin FK Grotesk" panose="00000500000000000000" pitchFamily="50" charset="0"/>
                <a:ea typeface="SimSun" panose="02010600030101010101" pitchFamily="2" charset="-122"/>
                <a:cs typeface="Times New Roman" panose="02020603050405020304" pitchFamily="18" charset="0"/>
              </a:rPr>
              <a:t>) </a:t>
            </a:r>
            <a:r>
              <a:rPr lang="is-IS" sz="2400" dirty="0"/>
              <a:t>atburðir sem </a:t>
            </a:r>
            <a:br>
              <a:rPr lang="is-IS" sz="2400" dirty="0"/>
            </a:br>
            <a:r>
              <a:rPr lang="is-IS" sz="2400" dirty="0"/>
              <a:t>geta valdið raski á innviðum og rekstri</a:t>
            </a:r>
            <a:br>
              <a:rPr lang="is-IS" sz="2400" dirty="0"/>
            </a:br>
            <a:r>
              <a:rPr lang="is-IS" sz="1400" dirty="0"/>
              <a:t> </a:t>
            </a:r>
            <a:endParaRPr lang="is-IS" dirty="0"/>
          </a:p>
          <a:p>
            <a:pPr algn="ctr">
              <a:spcBef>
                <a:spcPts val="1800"/>
              </a:spcBef>
              <a:spcAft>
                <a:spcPts val="600"/>
              </a:spcAft>
              <a:buClr>
                <a:srgbClr val="14DC82"/>
              </a:buClr>
              <a:tabLst>
                <a:tab pos="683895" algn="l"/>
                <a:tab pos="1368425" algn="l"/>
              </a:tabLst>
            </a:pPr>
            <a:r>
              <a:rPr lang="is-IS" sz="2400" b="1" dirty="0">
                <a:latin typeface="Vegagerdin FK Grotesk" panose="00000500000000000000" pitchFamily="50" charset="0"/>
                <a:ea typeface="SimSun" panose="02010600030101010101" pitchFamily="2" charset="-122"/>
                <a:cs typeface="Times New Roman" panose="02020603050405020304" pitchFamily="18" charset="0"/>
              </a:rPr>
              <a:t>Ísland er þegar að upplifa breytingar í veðurfari</a:t>
            </a:r>
            <a:r>
              <a:rPr lang="is-IS" b="1" dirty="0">
                <a:latin typeface="Vegagerdin FK Grotesk" panose="00000500000000000000" pitchFamily="50" charset="0"/>
                <a:ea typeface="SimSun" panose="02010600030101010101" pitchFamily="2" charset="-122"/>
                <a:cs typeface="Times New Roman" panose="02020603050405020304" pitchFamily="18" charset="0"/>
              </a:rPr>
              <a:t> </a:t>
            </a:r>
            <a:br>
              <a:rPr lang="is-IS" b="1" dirty="0">
                <a:latin typeface="Vegagerdin FK Grotesk" panose="00000500000000000000" pitchFamily="50" charset="0"/>
                <a:ea typeface="SimSun" panose="02010600030101010101" pitchFamily="2" charset="-122"/>
                <a:cs typeface="Times New Roman" panose="02020603050405020304" pitchFamily="18" charset="0"/>
              </a:rPr>
            </a:br>
            <a:r>
              <a:rPr lang="is-IS" sz="2400" b="1" dirty="0">
                <a:effectLst/>
                <a:latin typeface="Vegagerdin FK Grotesk" panose="00000500000000000000" pitchFamily="50" charset="0"/>
                <a:ea typeface="SimSun" panose="02010600030101010101" pitchFamily="2" charset="-122"/>
                <a:cs typeface="Times New Roman" panose="02020603050405020304" pitchFamily="18" charset="0"/>
              </a:rPr>
              <a:t>- </a:t>
            </a:r>
            <a:r>
              <a:rPr lang="is-IS" sz="2400" dirty="0">
                <a:effectLst/>
                <a:latin typeface="Vegagerdin FK Grotesk" panose="00000500000000000000" pitchFamily="50" charset="0"/>
                <a:ea typeface="SimSun" panose="02010600030101010101" pitchFamily="2" charset="-122"/>
                <a:cs typeface="Times New Roman" panose="02020603050405020304" pitchFamily="18" charset="0"/>
              </a:rPr>
              <a:t>meiri úrkomuákefð, hlýrra loftslag, tíðari öfgar</a:t>
            </a:r>
          </a:p>
        </p:txBody>
      </p:sp>
    </p:spTree>
    <p:extLst>
      <p:ext uri="{BB962C8B-B14F-4D97-AF65-F5344CB8AC3E}">
        <p14:creationId xmlns:p14="http://schemas.microsoft.com/office/powerpoint/2010/main" val="41058210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A866B4-15BB-5F92-A4C3-B9351B8A6171}"/>
            </a:ext>
          </a:extLst>
        </p:cNvPr>
        <p:cNvGrpSpPr/>
        <p:nvPr/>
      </p:nvGrpSpPr>
      <p:grpSpPr>
        <a:xfrm>
          <a:off x="0" y="0"/>
          <a:ext cx="0" cy="0"/>
          <a:chOff x="0" y="0"/>
          <a:chExt cx="0" cy="0"/>
        </a:xfrm>
      </p:grpSpPr>
      <p:sp>
        <p:nvSpPr>
          <p:cNvPr id="2" name="Datumsplatzhalter 1">
            <a:extLst>
              <a:ext uri="{FF2B5EF4-FFF2-40B4-BE49-F238E27FC236}">
                <a16:creationId xmlns:a16="http://schemas.microsoft.com/office/drawing/2014/main" id="{DA6559E0-B8F8-C0F9-0FEE-20C3095DB057}"/>
              </a:ext>
            </a:extLst>
          </p:cNvPr>
          <p:cNvSpPr>
            <a:spLocks noGrp="1"/>
          </p:cNvSpPr>
          <p:nvPr>
            <p:ph type="dt" sz="half" idx="10"/>
          </p:nvPr>
        </p:nvSpPr>
        <p:spPr/>
        <p:txBody>
          <a:bodyPr/>
          <a:lstStyle/>
          <a:p>
            <a:endParaRPr lang="is-IS"/>
          </a:p>
        </p:txBody>
      </p:sp>
      <p:sp>
        <p:nvSpPr>
          <p:cNvPr id="5" name="Fußzeilenplatzhalter 4">
            <a:extLst>
              <a:ext uri="{FF2B5EF4-FFF2-40B4-BE49-F238E27FC236}">
                <a16:creationId xmlns:a16="http://schemas.microsoft.com/office/drawing/2014/main" id="{6C623B65-DD14-455D-7FE6-C8AA0699F933}"/>
              </a:ext>
            </a:extLst>
          </p:cNvPr>
          <p:cNvSpPr>
            <a:spLocks noGrp="1"/>
          </p:cNvSpPr>
          <p:nvPr>
            <p:ph type="ftr" sz="quarter" idx="11"/>
          </p:nvPr>
        </p:nvSpPr>
        <p:spPr/>
        <p:txBody>
          <a:bodyPr/>
          <a:lstStyle/>
          <a:p>
            <a:endParaRPr lang="is-IS"/>
          </a:p>
        </p:txBody>
      </p:sp>
      <p:sp>
        <p:nvSpPr>
          <p:cNvPr id="4" name="Titel 3">
            <a:extLst>
              <a:ext uri="{FF2B5EF4-FFF2-40B4-BE49-F238E27FC236}">
                <a16:creationId xmlns:a16="http://schemas.microsoft.com/office/drawing/2014/main" id="{3AD87418-2757-8D3B-4805-AD97C4D97E49}"/>
              </a:ext>
            </a:extLst>
          </p:cNvPr>
          <p:cNvSpPr>
            <a:spLocks noGrp="1"/>
          </p:cNvSpPr>
          <p:nvPr>
            <p:ph type="title"/>
          </p:nvPr>
        </p:nvSpPr>
        <p:spPr>
          <a:xfrm>
            <a:off x="1055688" y="1016003"/>
            <a:ext cx="3990137" cy="468310"/>
          </a:xfrm>
        </p:spPr>
        <p:txBody>
          <a:bodyPr/>
          <a:lstStyle/>
          <a:p>
            <a:r>
              <a:rPr lang="is-IS"/>
              <a:t>Staðan</a:t>
            </a:r>
          </a:p>
        </p:txBody>
      </p:sp>
      <p:sp>
        <p:nvSpPr>
          <p:cNvPr id="3" name="Inhaltsplatzhalter 2">
            <a:extLst>
              <a:ext uri="{FF2B5EF4-FFF2-40B4-BE49-F238E27FC236}">
                <a16:creationId xmlns:a16="http://schemas.microsoft.com/office/drawing/2014/main" id="{9C79FB68-934D-F736-17C7-BA14273E3407}"/>
              </a:ext>
            </a:extLst>
          </p:cNvPr>
          <p:cNvSpPr>
            <a:spLocks noGrp="1"/>
          </p:cNvSpPr>
          <p:nvPr>
            <p:ph type="body" sz="quarter" idx="13"/>
          </p:nvPr>
        </p:nvSpPr>
        <p:spPr>
          <a:xfrm>
            <a:off x="1055688" y="1725284"/>
            <a:ext cx="8702930" cy="4405643"/>
          </a:xfrm>
        </p:spPr>
        <p:txBody>
          <a:bodyPr/>
          <a:lstStyle/>
          <a:p>
            <a:pPr marL="0" lvl="0">
              <a:lnSpc>
                <a:spcPct val="100000"/>
              </a:lnSpc>
              <a:spcBef>
                <a:spcPts val="1800"/>
              </a:spcBef>
              <a:spcAft>
                <a:spcPts val="600"/>
              </a:spcAft>
              <a:buClr>
                <a:srgbClr val="14DC82"/>
              </a:buClr>
              <a:tabLst>
                <a:tab pos="683895" algn="l"/>
                <a:tab pos="1368425" algn="l"/>
              </a:tabLst>
            </a:pPr>
            <a:r>
              <a:rPr lang="is-IS" sz="2400" b="1" dirty="0">
                <a:effectLst/>
                <a:latin typeface="Vegagerdin FK Grotesk" panose="00000500000000000000" pitchFamily="50" charset="0"/>
                <a:ea typeface="SimSun" panose="02010600030101010101" pitchFamily="2" charset="-122"/>
                <a:cs typeface="Times New Roman" panose="02020603050405020304" pitchFamily="18" charset="0"/>
              </a:rPr>
              <a:t>Veðurtengdir atburðir hafa bein áhrif á vegakerfið</a:t>
            </a:r>
            <a:br>
              <a:rPr lang="is-IS" sz="1800" b="1" dirty="0">
                <a:effectLst/>
                <a:latin typeface="Vegagerdin FK Grotesk" panose="00000500000000000000" pitchFamily="50" charset="0"/>
                <a:ea typeface="SimSun" panose="02010600030101010101" pitchFamily="2" charset="-122"/>
                <a:cs typeface="Times New Roman" panose="02020603050405020304" pitchFamily="18" charset="0"/>
              </a:rPr>
            </a:br>
            <a:r>
              <a:rPr lang="is-IS" sz="2000" b="1" dirty="0">
                <a:effectLst/>
                <a:ea typeface="SimSun" panose="02010600030101010101" pitchFamily="2" charset="-122"/>
                <a:cs typeface="Times New Roman" panose="02020603050405020304" pitchFamily="18" charset="0"/>
              </a:rPr>
              <a:t>- </a:t>
            </a:r>
            <a:r>
              <a:rPr lang="is-IS" sz="2000" dirty="0">
                <a:effectLst/>
                <a:ea typeface="SimSun" panose="02010600030101010101" pitchFamily="2" charset="-122"/>
                <a:cs typeface="Times New Roman" panose="02020603050405020304" pitchFamily="18" charset="0"/>
              </a:rPr>
              <a:t>sjáum það vel í dag: grjóthrun og skriðuföll, snjóflóð, flóð yfir vegi</a:t>
            </a:r>
          </a:p>
          <a:p>
            <a:pPr marL="0" lvl="0">
              <a:lnSpc>
                <a:spcPct val="100000"/>
              </a:lnSpc>
              <a:spcBef>
                <a:spcPts val="1800"/>
              </a:spcBef>
              <a:spcAft>
                <a:spcPts val="600"/>
              </a:spcAft>
              <a:buClr>
                <a:srgbClr val="14DC82"/>
              </a:buClr>
              <a:tabLst>
                <a:tab pos="683895" algn="l"/>
                <a:tab pos="1368425" algn="l"/>
              </a:tabLst>
            </a:pPr>
            <a:r>
              <a:rPr lang="is-IS" sz="2400" b="1" dirty="0">
                <a:effectLst/>
                <a:latin typeface="Vegagerdin FK Grotesk" panose="00000500000000000000" pitchFamily="50" charset="0"/>
                <a:ea typeface="SimSun" panose="02010600030101010101" pitchFamily="2" charset="-122"/>
                <a:cs typeface="Times New Roman" panose="02020603050405020304" pitchFamily="18" charset="0"/>
              </a:rPr>
              <a:t>Gífurleg umferðaraukning – </a:t>
            </a:r>
            <a:r>
              <a:rPr lang="is-IS" sz="2400" b="1" dirty="0">
                <a:latin typeface="Vegagerdin FK Grotesk" panose="00000500000000000000" pitchFamily="50" charset="0"/>
                <a:ea typeface="SimSun" panose="02010600030101010101" pitchFamily="2" charset="-122"/>
                <a:cs typeface="Times New Roman" panose="02020603050405020304" pitchFamily="18" charset="0"/>
              </a:rPr>
              <a:t>margföldun</a:t>
            </a:r>
            <a:r>
              <a:rPr lang="is-IS" sz="2400" b="1" dirty="0">
                <a:effectLst/>
                <a:latin typeface="Vegagerdin FK Grotesk" panose="00000500000000000000" pitchFamily="50" charset="0"/>
                <a:ea typeface="SimSun" panose="02010600030101010101" pitchFamily="2" charset="-122"/>
                <a:cs typeface="Times New Roman" panose="02020603050405020304" pitchFamily="18" charset="0"/>
              </a:rPr>
              <a:t> á ÁDU</a:t>
            </a:r>
            <a:br>
              <a:rPr lang="is-IS" sz="1800" b="1" dirty="0">
                <a:effectLst/>
                <a:latin typeface="Vegagerdin FK Grotesk" panose="00000500000000000000" pitchFamily="50" charset="0"/>
                <a:ea typeface="SimSun" panose="02010600030101010101" pitchFamily="2" charset="-122"/>
                <a:cs typeface="Times New Roman" panose="02020603050405020304" pitchFamily="18" charset="0"/>
              </a:rPr>
            </a:br>
            <a:r>
              <a:rPr lang="is-IS" sz="2000" b="1" dirty="0">
                <a:effectLst/>
                <a:latin typeface="Vegagerdin FK Grotesk" panose="00000500000000000000" pitchFamily="50" charset="0"/>
                <a:ea typeface="SimSun" panose="02010600030101010101" pitchFamily="2" charset="-122"/>
                <a:cs typeface="Times New Roman" panose="02020603050405020304" pitchFamily="18" charset="0"/>
              </a:rPr>
              <a:t>- </a:t>
            </a:r>
            <a:r>
              <a:rPr lang="is-IS" sz="2000" dirty="0">
                <a:effectLst/>
                <a:ea typeface="SimSun" panose="02010600030101010101" pitchFamily="2" charset="-122"/>
                <a:cs typeface="Times New Roman" panose="02020603050405020304" pitchFamily="18" charset="0"/>
              </a:rPr>
              <a:t>mikið af þessu eru ferðamenn sem þekkja ekki íslenskar aðstæður</a:t>
            </a:r>
          </a:p>
          <a:p>
            <a:pPr marL="0" lvl="0">
              <a:lnSpc>
                <a:spcPct val="100000"/>
              </a:lnSpc>
              <a:spcBef>
                <a:spcPts val="1800"/>
              </a:spcBef>
              <a:spcAft>
                <a:spcPts val="600"/>
              </a:spcAft>
              <a:buClr>
                <a:srgbClr val="14DC82"/>
              </a:buClr>
              <a:tabLst>
                <a:tab pos="683895" algn="l"/>
                <a:tab pos="1368425" algn="l"/>
              </a:tabLst>
            </a:pPr>
            <a:r>
              <a:rPr lang="is-IS" sz="2400" b="1" dirty="0">
                <a:latin typeface="Vegagerdin FK Grotesk" panose="00000500000000000000" pitchFamily="50" charset="0"/>
                <a:ea typeface="SimSun" panose="02010600030101010101" pitchFamily="2" charset="-122"/>
                <a:cs typeface="Times New Roman" panose="02020603050405020304" pitchFamily="18" charset="0"/>
              </a:rPr>
              <a:t>R</a:t>
            </a:r>
            <a:r>
              <a:rPr lang="is-IS" sz="2400" b="1" dirty="0">
                <a:effectLst/>
                <a:latin typeface="Vegagerdin FK Grotesk" panose="00000500000000000000" pitchFamily="50" charset="0"/>
                <a:ea typeface="SimSun" panose="02010600030101010101" pitchFamily="2" charset="-122"/>
                <a:cs typeface="Times New Roman" panose="02020603050405020304" pitchFamily="18" charset="0"/>
              </a:rPr>
              <a:t>annsóknarverkefni – frá Noregi til Íslands</a:t>
            </a:r>
            <a:br>
              <a:rPr lang="is-IS" sz="1800" b="1" dirty="0">
                <a:effectLst/>
                <a:latin typeface="Vegagerdin FK Grotesk" panose="00000500000000000000" pitchFamily="50" charset="0"/>
                <a:ea typeface="SimSun" panose="02010600030101010101" pitchFamily="2" charset="-122"/>
                <a:cs typeface="Times New Roman" panose="02020603050405020304" pitchFamily="18" charset="0"/>
              </a:rPr>
            </a:br>
            <a:r>
              <a:rPr lang="is-IS" sz="2000" b="1" dirty="0">
                <a:effectLst/>
                <a:latin typeface="Vegagerdin FK Grotesk" panose="00000500000000000000" pitchFamily="50" charset="0"/>
                <a:ea typeface="SimSun" panose="02010600030101010101" pitchFamily="2" charset="-122"/>
                <a:cs typeface="Times New Roman" panose="02020603050405020304" pitchFamily="18" charset="0"/>
              </a:rPr>
              <a:t>- </a:t>
            </a:r>
            <a:r>
              <a:rPr lang="is-IS" sz="2000" dirty="0">
                <a:effectLst/>
                <a:latin typeface="Vegagerdin FK Grotesk" panose="00000500000000000000" pitchFamily="50" charset="0"/>
                <a:ea typeface="SimSun" panose="02010600030101010101" pitchFamily="2" charset="-122"/>
                <a:cs typeface="Times New Roman" panose="02020603050405020304" pitchFamily="18" charset="0"/>
              </a:rPr>
              <a:t>Þ</a:t>
            </a:r>
            <a:r>
              <a:rPr lang="is-IS" sz="2000" dirty="0">
                <a:ea typeface="SimSun" panose="02010600030101010101" pitchFamily="2" charset="-122"/>
                <a:cs typeface="Times New Roman" panose="02020603050405020304" pitchFamily="18" charset="0"/>
              </a:rPr>
              <a:t>ekktar áskoranir, stærri stærðargráða, </a:t>
            </a:r>
            <a:r>
              <a:rPr lang="is-IS" sz="1800" dirty="0">
                <a:ea typeface="SimSun" panose="02010600030101010101" pitchFamily="2" charset="-122"/>
                <a:cs typeface="Times New Roman" panose="02020603050405020304" pitchFamily="18" charset="0"/>
              </a:rPr>
              <a:t>aukin tíðni og útbreiðsla</a:t>
            </a:r>
          </a:p>
          <a:p>
            <a:pPr marL="0" lvl="0">
              <a:lnSpc>
                <a:spcPct val="100000"/>
              </a:lnSpc>
              <a:spcBef>
                <a:spcPts val="1200"/>
              </a:spcBef>
              <a:buClr>
                <a:srgbClr val="14DC82"/>
              </a:buClr>
              <a:tabLst>
                <a:tab pos="683895" algn="l"/>
                <a:tab pos="1368425" algn="l"/>
              </a:tabLst>
            </a:pPr>
            <a:r>
              <a:rPr lang="is-IS" sz="1800" b="1" dirty="0">
                <a:latin typeface="+mj-lt"/>
                <a:ea typeface="SimSun" panose="02010600030101010101" pitchFamily="2" charset="-122"/>
                <a:cs typeface="Times New Roman" panose="02020603050405020304" pitchFamily="18" charset="0"/>
              </a:rPr>
              <a:t>	</a:t>
            </a:r>
            <a:r>
              <a:rPr lang="is-IS" sz="2000" b="1" dirty="0">
                <a:latin typeface="+mj-lt"/>
                <a:ea typeface="SimSun" panose="02010600030101010101" pitchFamily="2" charset="-122"/>
                <a:cs typeface="Times New Roman" panose="02020603050405020304" pitchFamily="18" charset="0"/>
              </a:rPr>
              <a:t>Niðurstöður </a:t>
            </a:r>
            <a:br>
              <a:rPr lang="is-IS" sz="2400" b="1" dirty="0">
                <a:latin typeface="+mj-lt"/>
                <a:ea typeface="SimSun" panose="02010600030101010101" pitchFamily="2" charset="-122"/>
                <a:cs typeface="Times New Roman" panose="02020603050405020304" pitchFamily="18" charset="0"/>
              </a:rPr>
            </a:br>
            <a:r>
              <a:rPr lang="is-IS" sz="2400" b="1" dirty="0">
                <a:latin typeface="+mj-lt"/>
                <a:ea typeface="SimSun" panose="02010600030101010101" pitchFamily="2" charset="-122"/>
                <a:cs typeface="Times New Roman" panose="02020603050405020304" pitchFamily="18" charset="0"/>
              </a:rPr>
              <a:t>	-</a:t>
            </a:r>
            <a:r>
              <a:rPr lang="is-IS" sz="2400" dirty="0">
                <a:latin typeface="+mj-lt"/>
                <a:ea typeface="SimSun" panose="02010600030101010101" pitchFamily="2" charset="-122"/>
                <a:cs typeface="Times New Roman" panose="02020603050405020304" pitchFamily="18" charset="0"/>
              </a:rPr>
              <a:t> </a:t>
            </a:r>
            <a:r>
              <a:rPr lang="is-IS" sz="2000" dirty="0">
                <a:latin typeface="+mj-lt"/>
                <a:ea typeface="SimSun" panose="02010600030101010101" pitchFamily="2" charset="-122"/>
                <a:cs typeface="Times New Roman" panose="02020603050405020304" pitchFamily="18" charset="0"/>
              </a:rPr>
              <a:t>Ítarleg atvikas</a:t>
            </a:r>
            <a:r>
              <a:rPr lang="is-IS" sz="2000" dirty="0"/>
              <a:t>kráning, gagnavöktun og samvinna eru lykilatriði</a:t>
            </a:r>
          </a:p>
          <a:p>
            <a:pPr marL="0" lvl="0">
              <a:lnSpc>
                <a:spcPct val="100000"/>
              </a:lnSpc>
              <a:spcBef>
                <a:spcPts val="1200"/>
              </a:spcBef>
              <a:buClr>
                <a:srgbClr val="14DC82"/>
              </a:buClr>
              <a:tabLst>
                <a:tab pos="683895" algn="l"/>
                <a:tab pos="1368425" algn="l"/>
              </a:tabLst>
            </a:pPr>
            <a:r>
              <a:rPr lang="is-IS" sz="2000" dirty="0"/>
              <a:t>	- Tafir á samgöngum kosta oft meira en skemmdir á mannvirkjum</a:t>
            </a:r>
          </a:p>
        </p:txBody>
      </p:sp>
    </p:spTree>
    <p:extLst>
      <p:ext uri="{BB962C8B-B14F-4D97-AF65-F5344CB8AC3E}">
        <p14:creationId xmlns:p14="http://schemas.microsoft.com/office/powerpoint/2010/main" val="21521274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D91DD92C-4D07-4E8B-802C-B338405CCD76}"/>
              </a:ext>
            </a:extLst>
          </p:cNvPr>
          <p:cNvSpPr>
            <a:spLocks noGrp="1"/>
          </p:cNvSpPr>
          <p:nvPr>
            <p:ph type="title"/>
          </p:nvPr>
        </p:nvSpPr>
        <p:spPr/>
        <p:txBody>
          <a:bodyPr/>
          <a:lstStyle/>
          <a:p>
            <a:r>
              <a:rPr lang="is-IS"/>
              <a:t>Rannsóknin</a:t>
            </a:r>
          </a:p>
        </p:txBody>
      </p:sp>
      <p:sp>
        <p:nvSpPr>
          <p:cNvPr id="3" name="Inhaltsplatzhalter 2">
            <a:extLst>
              <a:ext uri="{FF2B5EF4-FFF2-40B4-BE49-F238E27FC236}">
                <a16:creationId xmlns:a16="http://schemas.microsoft.com/office/drawing/2014/main" id="{921B1F00-37D4-495A-9802-2EC525A0D0FD}"/>
              </a:ext>
            </a:extLst>
          </p:cNvPr>
          <p:cNvSpPr>
            <a:spLocks noGrp="1"/>
          </p:cNvSpPr>
          <p:nvPr>
            <p:ph type="body" sz="quarter" idx="13"/>
          </p:nvPr>
        </p:nvSpPr>
        <p:spPr>
          <a:xfrm>
            <a:off x="1757362" y="1816491"/>
            <a:ext cx="8677276" cy="4025506"/>
          </a:xfrm>
        </p:spPr>
        <p:txBody>
          <a:bodyPr/>
          <a:lstStyle/>
          <a:p>
            <a:pPr marL="0" lvl="0">
              <a:lnSpc>
                <a:spcPct val="100000"/>
              </a:lnSpc>
              <a:spcBef>
                <a:spcPts val="1800"/>
              </a:spcBef>
              <a:spcAft>
                <a:spcPts val="600"/>
              </a:spcAft>
              <a:buClr>
                <a:srgbClr val="14DC82"/>
              </a:buClr>
              <a:tabLst>
                <a:tab pos="683895" algn="l"/>
                <a:tab pos="1368425" algn="l"/>
              </a:tabLst>
            </a:pPr>
            <a:r>
              <a:rPr lang="is-IS" sz="2400" b="1">
                <a:effectLst/>
                <a:latin typeface="Vegagerdin FK Grotesk" panose="00000500000000000000" pitchFamily="50" charset="0"/>
                <a:ea typeface="SimSun" panose="02010600030101010101" pitchFamily="2" charset="-122"/>
                <a:cs typeface="Times New Roman" panose="02020603050405020304" pitchFamily="18" charset="0"/>
              </a:rPr>
              <a:t>Kortleggja núverandi stöðu og greina breyttar forsendur</a:t>
            </a:r>
            <a:br>
              <a:rPr lang="is-IS" sz="2000" b="1">
                <a:effectLst/>
                <a:latin typeface="Vegagerdin FK Grotesk" panose="00000500000000000000" pitchFamily="50" charset="0"/>
                <a:ea typeface="SimSun" panose="02010600030101010101" pitchFamily="2" charset="-122"/>
                <a:cs typeface="Times New Roman" panose="02020603050405020304" pitchFamily="18" charset="0"/>
              </a:rPr>
            </a:br>
            <a:r>
              <a:rPr lang="is-IS" sz="2000" b="1">
                <a:effectLst/>
                <a:latin typeface="Vegagerdin FK Grotesk" panose="00000500000000000000" pitchFamily="50" charset="0"/>
                <a:ea typeface="SimSun" panose="02010600030101010101" pitchFamily="2" charset="-122"/>
                <a:cs typeface="Times New Roman" panose="02020603050405020304" pitchFamily="18" charset="0"/>
              </a:rPr>
              <a:t>- </a:t>
            </a:r>
            <a:r>
              <a:rPr lang="is-IS" sz="2000">
                <a:effectLst/>
                <a:latin typeface="Vegagerdin FK Grotesk" panose="00000500000000000000" pitchFamily="50" charset="0"/>
                <a:ea typeface="SimSun" panose="02010600030101010101" pitchFamily="2" charset="-122"/>
                <a:cs typeface="Times New Roman" panose="02020603050405020304" pitchFamily="18" charset="0"/>
              </a:rPr>
              <a:t>áhrif veðuratburða </a:t>
            </a:r>
            <a:r>
              <a:rPr lang="is-IS" sz="2000">
                <a:latin typeface="Vegagerdin FK Grotesk" panose="00000500000000000000" pitchFamily="50" charset="0"/>
                <a:ea typeface="SimSun" panose="02010600030101010101" pitchFamily="2" charset="-122"/>
                <a:cs typeface="Times New Roman" panose="02020603050405020304" pitchFamily="18" charset="0"/>
              </a:rPr>
              <a:t>við Hringveginn </a:t>
            </a:r>
            <a:r>
              <a:rPr lang="is-IS" sz="2000">
                <a:effectLst/>
                <a:latin typeface="Vegagerdin FK Grotesk" panose="00000500000000000000" pitchFamily="50" charset="0"/>
                <a:ea typeface="SimSun" panose="02010600030101010101" pitchFamily="2" charset="-122"/>
                <a:cs typeface="Times New Roman" panose="02020603050405020304" pitchFamily="18" charset="0"/>
              </a:rPr>
              <a:t>síðustu 10 árin</a:t>
            </a:r>
          </a:p>
          <a:p>
            <a:pPr marL="0" lvl="0">
              <a:lnSpc>
                <a:spcPct val="100000"/>
              </a:lnSpc>
              <a:spcBef>
                <a:spcPts val="1800"/>
              </a:spcBef>
              <a:spcAft>
                <a:spcPts val="600"/>
              </a:spcAft>
              <a:buClr>
                <a:srgbClr val="14DC82"/>
              </a:buClr>
              <a:tabLst>
                <a:tab pos="683895" algn="l"/>
                <a:tab pos="1368425" algn="l"/>
              </a:tabLst>
            </a:pPr>
            <a:r>
              <a:rPr lang="is-IS" sz="2400" b="1">
                <a:effectLst/>
                <a:latin typeface="Vegagerdin FK Grotesk" panose="00000500000000000000" pitchFamily="50" charset="0"/>
                <a:ea typeface="SimSun" panose="02010600030101010101" pitchFamily="2" charset="-122"/>
                <a:cs typeface="Times New Roman" panose="02020603050405020304" pitchFamily="18" charset="0"/>
              </a:rPr>
              <a:t>Meta áhrifasvæði við Hringveginn </a:t>
            </a:r>
            <a:br>
              <a:rPr lang="is-IS" sz="2000" b="1">
                <a:effectLst/>
                <a:latin typeface="Vegagerdin FK Grotesk" panose="00000500000000000000" pitchFamily="50" charset="0"/>
                <a:ea typeface="SimSun" panose="02010600030101010101" pitchFamily="2" charset="-122"/>
                <a:cs typeface="Times New Roman" panose="02020603050405020304" pitchFamily="18" charset="0"/>
              </a:rPr>
            </a:br>
            <a:r>
              <a:rPr lang="is-IS" sz="2000" b="1">
                <a:effectLst/>
                <a:latin typeface="Vegagerdin FK Grotesk" panose="00000500000000000000" pitchFamily="50" charset="0"/>
                <a:ea typeface="SimSun" panose="02010600030101010101" pitchFamily="2" charset="-122"/>
                <a:cs typeface="Times New Roman" panose="02020603050405020304" pitchFamily="18" charset="0"/>
              </a:rPr>
              <a:t>- </a:t>
            </a:r>
            <a:r>
              <a:rPr lang="is-IS" sz="2000">
                <a:effectLst/>
                <a:latin typeface="Vegagerdin FK Grotesk" panose="00000500000000000000" pitchFamily="50" charset="0"/>
                <a:ea typeface="SimSun" panose="02010600030101010101" pitchFamily="2" charset="-122"/>
                <a:cs typeface="Times New Roman" panose="02020603050405020304" pitchFamily="18" charset="0"/>
              </a:rPr>
              <a:t>bera kennsl á kafla þar sem veðurtengdir atburðir</a:t>
            </a:r>
            <a:r>
              <a:rPr lang="is-IS" sz="2000">
                <a:latin typeface="Vegagerdin FK Grotesk" panose="00000500000000000000" pitchFamily="50" charset="0"/>
                <a:ea typeface="SimSun" panose="02010600030101010101" pitchFamily="2" charset="-122"/>
                <a:cs typeface="Times New Roman" panose="02020603050405020304" pitchFamily="18" charset="0"/>
              </a:rPr>
              <a:t> eru algengastir</a:t>
            </a:r>
            <a:endParaRPr lang="is-IS" sz="2000">
              <a:effectLst/>
              <a:latin typeface="Vegagerdin FK Grotesk" panose="00000500000000000000" pitchFamily="50" charset="0"/>
              <a:ea typeface="SimSun" panose="02010600030101010101" pitchFamily="2" charset="-122"/>
              <a:cs typeface="Times New Roman" panose="02020603050405020304" pitchFamily="18" charset="0"/>
            </a:endParaRPr>
          </a:p>
          <a:p>
            <a:pPr marL="0" lvl="0">
              <a:lnSpc>
                <a:spcPct val="100000"/>
              </a:lnSpc>
              <a:spcBef>
                <a:spcPts val="1800"/>
              </a:spcBef>
              <a:spcAft>
                <a:spcPts val="600"/>
              </a:spcAft>
              <a:buClr>
                <a:srgbClr val="14DC82"/>
              </a:buClr>
              <a:tabLst>
                <a:tab pos="683895" algn="l"/>
                <a:tab pos="1368425" algn="l"/>
              </a:tabLst>
            </a:pPr>
            <a:r>
              <a:rPr lang="is-IS" sz="2400" b="1">
                <a:effectLst/>
                <a:latin typeface="Vegagerdin FK Grotesk" panose="00000500000000000000" pitchFamily="50" charset="0"/>
                <a:ea typeface="SimSun" panose="02010600030101010101" pitchFamily="2" charset="-122"/>
                <a:cs typeface="Times New Roman" panose="02020603050405020304" pitchFamily="18" charset="0"/>
              </a:rPr>
              <a:t>Greina möguleika á aðlögun og mótvægisaðgerðum</a:t>
            </a:r>
            <a:br>
              <a:rPr lang="is-IS" sz="2000" b="1">
                <a:effectLst/>
                <a:latin typeface="Vegagerdin FK Grotesk" panose="00000500000000000000" pitchFamily="50" charset="0"/>
                <a:ea typeface="SimSun" panose="02010600030101010101" pitchFamily="2" charset="-122"/>
                <a:cs typeface="Times New Roman" panose="02020603050405020304" pitchFamily="18" charset="0"/>
              </a:rPr>
            </a:br>
            <a:r>
              <a:rPr lang="is-IS" sz="2000" b="1">
                <a:effectLst/>
                <a:latin typeface="Vegagerdin FK Grotesk" panose="00000500000000000000" pitchFamily="50" charset="0"/>
                <a:ea typeface="SimSun" panose="02010600030101010101" pitchFamily="2" charset="-122"/>
                <a:cs typeface="Times New Roman" panose="02020603050405020304" pitchFamily="18" charset="0"/>
              </a:rPr>
              <a:t>- </a:t>
            </a:r>
            <a:r>
              <a:rPr lang="is-IS" sz="2000">
                <a:effectLst/>
                <a:latin typeface="Vegagerdin FK Grotesk" panose="00000500000000000000" pitchFamily="50" charset="0"/>
                <a:ea typeface="SimSun" panose="02010600030101010101" pitchFamily="2" charset="-122"/>
                <a:cs typeface="Times New Roman" panose="02020603050405020304" pitchFamily="18" charset="0"/>
              </a:rPr>
              <a:t>auka viðnámsþrótt vegakerfi</a:t>
            </a:r>
            <a:r>
              <a:rPr lang="is-IS" sz="2000">
                <a:latin typeface="Vegagerdin FK Grotesk" panose="00000500000000000000" pitchFamily="50" charset="0"/>
                <a:ea typeface="SimSun" panose="02010600030101010101" pitchFamily="2" charset="-122"/>
                <a:cs typeface="Times New Roman" panose="02020603050405020304" pitchFamily="18" charset="0"/>
              </a:rPr>
              <a:t>sins gegn loftslagsbreytingum</a:t>
            </a:r>
            <a:endParaRPr lang="is-IS" sz="2000">
              <a:effectLst/>
              <a:latin typeface="Vegagerdin FK Grotesk" panose="00000500000000000000" pitchFamily="50" charset="0"/>
              <a:ea typeface="SimSun" panose="02010600030101010101" pitchFamily="2" charset="-122"/>
              <a:cs typeface="Times New Roman" panose="02020603050405020304" pitchFamily="18" charset="0"/>
            </a:endParaRPr>
          </a:p>
          <a:p>
            <a:pPr marL="0" lvl="0">
              <a:lnSpc>
                <a:spcPct val="100000"/>
              </a:lnSpc>
              <a:spcBef>
                <a:spcPts val="1800"/>
              </a:spcBef>
              <a:spcAft>
                <a:spcPts val="600"/>
              </a:spcAft>
              <a:buClr>
                <a:srgbClr val="14DC82"/>
              </a:buClr>
              <a:tabLst>
                <a:tab pos="683895" algn="l"/>
                <a:tab pos="1368425" algn="l"/>
              </a:tabLst>
            </a:pPr>
            <a:r>
              <a:rPr lang="is-IS" sz="2400" b="1">
                <a:effectLst/>
                <a:latin typeface="Vegagerdin FK Grotesk" panose="00000500000000000000" pitchFamily="50" charset="0"/>
                <a:ea typeface="SimSun" panose="02010600030101010101" pitchFamily="2" charset="-122"/>
                <a:cs typeface="Times New Roman" panose="02020603050405020304" pitchFamily="18" charset="0"/>
              </a:rPr>
              <a:t>Styðja við markvissa stefnumótun</a:t>
            </a:r>
            <a:br>
              <a:rPr lang="is-IS" sz="2000" b="1">
                <a:effectLst/>
                <a:latin typeface="Vegagerdin FK Grotesk" panose="00000500000000000000" pitchFamily="50" charset="0"/>
                <a:ea typeface="SimSun" panose="02010600030101010101" pitchFamily="2" charset="-122"/>
                <a:cs typeface="Times New Roman" panose="02020603050405020304" pitchFamily="18" charset="0"/>
              </a:rPr>
            </a:br>
            <a:r>
              <a:rPr lang="is-IS" sz="2000" b="1">
                <a:effectLst/>
                <a:latin typeface="Vegagerdin FK Grotesk" panose="00000500000000000000" pitchFamily="50" charset="0"/>
                <a:ea typeface="SimSun" panose="02010600030101010101" pitchFamily="2" charset="-122"/>
                <a:cs typeface="Times New Roman" panose="02020603050405020304" pitchFamily="18" charset="0"/>
              </a:rPr>
              <a:t>- </a:t>
            </a:r>
            <a:r>
              <a:rPr lang="is-IS" sz="2000">
                <a:effectLst/>
                <a:latin typeface="Vegagerdin FK Grotesk" panose="00000500000000000000" pitchFamily="50" charset="0"/>
                <a:ea typeface="SimSun" panose="02010600030101010101" pitchFamily="2" charset="-122"/>
                <a:cs typeface="Times New Roman" panose="02020603050405020304" pitchFamily="18" charset="0"/>
              </a:rPr>
              <a:t>tryggja öryggi, rekstur og viðhald vegakerfisins til lengri tíma</a:t>
            </a:r>
          </a:p>
        </p:txBody>
      </p:sp>
    </p:spTree>
    <p:extLst>
      <p:ext uri="{BB962C8B-B14F-4D97-AF65-F5344CB8AC3E}">
        <p14:creationId xmlns:p14="http://schemas.microsoft.com/office/powerpoint/2010/main" val="27441842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407B6B-E4B0-D4CB-5F6F-BB5E57A2D906}"/>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FE9FDC87-1E1D-9998-20B2-597B960312B2}"/>
              </a:ext>
            </a:extLst>
          </p:cNvPr>
          <p:cNvSpPr>
            <a:spLocks noGrp="1"/>
          </p:cNvSpPr>
          <p:nvPr>
            <p:ph type="title"/>
          </p:nvPr>
        </p:nvSpPr>
        <p:spPr>
          <a:xfrm>
            <a:off x="1055688" y="1016003"/>
            <a:ext cx="2447675" cy="468310"/>
          </a:xfrm>
        </p:spPr>
        <p:txBody>
          <a:bodyPr/>
          <a:lstStyle/>
          <a:p>
            <a:r>
              <a:rPr lang="is-IS"/>
              <a:t>Gagnaöflun</a:t>
            </a:r>
          </a:p>
        </p:txBody>
      </p:sp>
      <p:pic>
        <p:nvPicPr>
          <p:cNvPr id="9" name="Bildplatzhalter 8">
            <a:extLst>
              <a:ext uri="{FF2B5EF4-FFF2-40B4-BE49-F238E27FC236}">
                <a16:creationId xmlns:a16="http://schemas.microsoft.com/office/drawing/2014/main" id="{F6414F4A-4643-448D-2F74-1E4271ED3D6C}"/>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357" b="357"/>
          <a:stretch/>
        </p:blipFill>
        <p:spPr>
          <a:xfrm>
            <a:off x="5954214" y="441325"/>
            <a:ext cx="5329238" cy="5291138"/>
          </a:xfrm>
        </p:spPr>
      </p:pic>
      <p:sp>
        <p:nvSpPr>
          <p:cNvPr id="2" name="Datumsplatzhalter 1">
            <a:extLst>
              <a:ext uri="{FF2B5EF4-FFF2-40B4-BE49-F238E27FC236}">
                <a16:creationId xmlns:a16="http://schemas.microsoft.com/office/drawing/2014/main" id="{1B6F73E0-15CE-6CF8-57A8-C381BCE42F12}"/>
              </a:ext>
            </a:extLst>
          </p:cNvPr>
          <p:cNvSpPr>
            <a:spLocks noGrp="1"/>
          </p:cNvSpPr>
          <p:nvPr>
            <p:ph type="dt" sz="half" idx="12"/>
          </p:nvPr>
        </p:nvSpPr>
        <p:spPr/>
        <p:txBody>
          <a:bodyPr/>
          <a:lstStyle/>
          <a:p>
            <a:endParaRPr lang="is-IS"/>
          </a:p>
        </p:txBody>
      </p:sp>
      <p:sp>
        <p:nvSpPr>
          <p:cNvPr id="4" name="Fußzeilenplatzhalter 3">
            <a:extLst>
              <a:ext uri="{FF2B5EF4-FFF2-40B4-BE49-F238E27FC236}">
                <a16:creationId xmlns:a16="http://schemas.microsoft.com/office/drawing/2014/main" id="{9B10388D-2FA7-675A-ED72-928B6BC65D64}"/>
              </a:ext>
            </a:extLst>
          </p:cNvPr>
          <p:cNvSpPr>
            <a:spLocks noGrp="1"/>
          </p:cNvSpPr>
          <p:nvPr>
            <p:ph type="ftr" sz="quarter" idx="13"/>
          </p:nvPr>
        </p:nvSpPr>
        <p:spPr/>
        <p:txBody>
          <a:bodyPr/>
          <a:lstStyle/>
          <a:p>
            <a:endParaRPr lang="is-IS"/>
          </a:p>
        </p:txBody>
      </p:sp>
      <p:sp>
        <p:nvSpPr>
          <p:cNvPr id="3" name="Inhaltsplatzhalter 2">
            <a:extLst>
              <a:ext uri="{FF2B5EF4-FFF2-40B4-BE49-F238E27FC236}">
                <a16:creationId xmlns:a16="http://schemas.microsoft.com/office/drawing/2014/main" id="{5FEDB841-9D2B-C40C-9F27-2E87305965DA}"/>
              </a:ext>
            </a:extLst>
          </p:cNvPr>
          <p:cNvSpPr>
            <a:spLocks noGrp="1"/>
          </p:cNvSpPr>
          <p:nvPr>
            <p:ph type="body" sz="quarter" idx="14"/>
          </p:nvPr>
        </p:nvSpPr>
        <p:spPr>
          <a:xfrm>
            <a:off x="1130531" y="2402377"/>
            <a:ext cx="4419368" cy="3287223"/>
          </a:xfrm>
        </p:spPr>
        <p:txBody>
          <a:bodyPr/>
          <a:lstStyle/>
          <a:p>
            <a:pPr lvl="1">
              <a:lnSpc>
                <a:spcPct val="50000"/>
              </a:lnSpc>
              <a:spcBef>
                <a:spcPts val="1800"/>
              </a:spcBef>
              <a:spcAft>
                <a:spcPts val="1200"/>
              </a:spcAft>
            </a:pPr>
            <a:r>
              <a:rPr lang="is-IS" sz="2400" dirty="0"/>
              <a:t>Þekking yfirverkstjóra</a:t>
            </a:r>
          </a:p>
          <a:p>
            <a:pPr lvl="2">
              <a:lnSpc>
                <a:spcPct val="50000"/>
              </a:lnSpc>
              <a:spcBef>
                <a:spcPts val="1800"/>
              </a:spcBef>
              <a:spcAft>
                <a:spcPts val="1200"/>
              </a:spcAft>
              <a:buFont typeface="Arial" panose="020B0604020202020204" pitchFamily="34" charset="0"/>
              <a:buChar char="•"/>
            </a:pPr>
            <a:r>
              <a:rPr lang="is-IS" sz="2000" dirty="0"/>
              <a:t>Spurningalisti</a:t>
            </a:r>
          </a:p>
          <a:p>
            <a:pPr lvl="2">
              <a:lnSpc>
                <a:spcPct val="50000"/>
              </a:lnSpc>
              <a:spcBef>
                <a:spcPts val="1800"/>
              </a:spcBef>
              <a:spcAft>
                <a:spcPts val="1200"/>
              </a:spcAft>
              <a:buFont typeface="Arial" panose="020B0604020202020204" pitchFamily="34" charset="0"/>
              <a:buChar char="•"/>
            </a:pPr>
            <a:r>
              <a:rPr lang="is-IS" sz="2000" dirty="0"/>
              <a:t>Viðtöl</a:t>
            </a:r>
          </a:p>
          <a:p>
            <a:pPr lvl="2">
              <a:lnSpc>
                <a:spcPct val="50000"/>
              </a:lnSpc>
              <a:spcBef>
                <a:spcPts val="1800"/>
              </a:spcBef>
              <a:spcAft>
                <a:spcPts val="1200"/>
              </a:spcAft>
              <a:buFont typeface="Arial" panose="020B0604020202020204" pitchFamily="34" charset="0"/>
              <a:buChar char="•"/>
            </a:pPr>
            <a:r>
              <a:rPr lang="is-IS" sz="2000" dirty="0"/>
              <a:t>Kortlagning</a:t>
            </a:r>
          </a:p>
          <a:p>
            <a:pPr lvl="2">
              <a:lnSpc>
                <a:spcPct val="50000"/>
              </a:lnSpc>
              <a:spcBef>
                <a:spcPts val="1800"/>
              </a:spcBef>
              <a:spcAft>
                <a:spcPts val="1200"/>
              </a:spcAft>
              <a:buFont typeface="Arial" panose="020B0604020202020204" pitchFamily="34" charset="0"/>
              <a:buChar char="•"/>
            </a:pPr>
            <a:r>
              <a:rPr lang="is-IS" sz="2000" dirty="0"/>
              <a:t>Fyrrum starfsmenn</a:t>
            </a:r>
          </a:p>
        </p:txBody>
      </p:sp>
      <p:sp>
        <p:nvSpPr>
          <p:cNvPr id="6" name="TextBox 5">
            <a:extLst>
              <a:ext uri="{FF2B5EF4-FFF2-40B4-BE49-F238E27FC236}">
                <a16:creationId xmlns:a16="http://schemas.microsoft.com/office/drawing/2014/main" id="{DB58FDE7-D11D-8897-9C7C-422E6EC1653E}"/>
              </a:ext>
            </a:extLst>
          </p:cNvPr>
          <p:cNvSpPr txBox="1"/>
          <p:nvPr/>
        </p:nvSpPr>
        <p:spPr>
          <a:xfrm>
            <a:off x="6086636" y="5334614"/>
            <a:ext cx="2803391" cy="276999"/>
          </a:xfrm>
          <a:prstGeom prst="rect">
            <a:avLst/>
          </a:prstGeom>
          <a:noFill/>
        </p:spPr>
        <p:txBody>
          <a:bodyPr wrap="square">
            <a:spAutoFit/>
          </a:bodyPr>
          <a:lstStyle/>
          <a:p>
            <a:r>
              <a:rPr lang="is-IS" sz="1200">
                <a:solidFill>
                  <a:schemeClr val="bg1"/>
                </a:solidFill>
              </a:rPr>
              <a:t>Mynd: Þorleifur Olsen</a:t>
            </a:r>
          </a:p>
        </p:txBody>
      </p:sp>
    </p:spTree>
    <p:extLst>
      <p:ext uri="{BB962C8B-B14F-4D97-AF65-F5344CB8AC3E}">
        <p14:creationId xmlns:p14="http://schemas.microsoft.com/office/powerpoint/2010/main" val="31744098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6D125D-20D1-F044-4C57-35A3B44DC889}"/>
            </a:ext>
          </a:extLst>
        </p:cNvPr>
        <p:cNvGrpSpPr/>
        <p:nvPr/>
      </p:nvGrpSpPr>
      <p:grpSpPr>
        <a:xfrm>
          <a:off x="0" y="0"/>
          <a:ext cx="0" cy="0"/>
          <a:chOff x="0" y="0"/>
          <a:chExt cx="0" cy="0"/>
        </a:xfrm>
      </p:grpSpPr>
      <p:sp>
        <p:nvSpPr>
          <p:cNvPr id="2" name="Datumsplatzhalter 1">
            <a:extLst>
              <a:ext uri="{FF2B5EF4-FFF2-40B4-BE49-F238E27FC236}">
                <a16:creationId xmlns:a16="http://schemas.microsoft.com/office/drawing/2014/main" id="{75F71738-665C-E882-CBFE-DBD8B38E3C98}"/>
              </a:ext>
            </a:extLst>
          </p:cNvPr>
          <p:cNvSpPr>
            <a:spLocks noGrp="1"/>
          </p:cNvSpPr>
          <p:nvPr>
            <p:ph type="dt" sz="half" idx="12"/>
          </p:nvPr>
        </p:nvSpPr>
        <p:spPr/>
        <p:txBody>
          <a:bodyPr/>
          <a:lstStyle/>
          <a:p>
            <a:endParaRPr lang="is-IS"/>
          </a:p>
        </p:txBody>
      </p:sp>
      <p:sp>
        <p:nvSpPr>
          <p:cNvPr id="4" name="Fußzeilenplatzhalter 3">
            <a:extLst>
              <a:ext uri="{FF2B5EF4-FFF2-40B4-BE49-F238E27FC236}">
                <a16:creationId xmlns:a16="http://schemas.microsoft.com/office/drawing/2014/main" id="{C27F59CF-E880-1CBF-CE1B-95B064F36CC8}"/>
              </a:ext>
            </a:extLst>
          </p:cNvPr>
          <p:cNvSpPr>
            <a:spLocks noGrp="1"/>
          </p:cNvSpPr>
          <p:nvPr>
            <p:ph type="ftr" sz="quarter" idx="13"/>
          </p:nvPr>
        </p:nvSpPr>
        <p:spPr/>
        <p:txBody>
          <a:bodyPr/>
          <a:lstStyle/>
          <a:p>
            <a:endParaRPr lang="is-IS"/>
          </a:p>
        </p:txBody>
      </p:sp>
      <p:sp>
        <p:nvSpPr>
          <p:cNvPr id="5" name="Titel 4">
            <a:extLst>
              <a:ext uri="{FF2B5EF4-FFF2-40B4-BE49-F238E27FC236}">
                <a16:creationId xmlns:a16="http://schemas.microsoft.com/office/drawing/2014/main" id="{1E182DE3-434D-7DA7-8D38-C3DE0141E8C3}"/>
              </a:ext>
            </a:extLst>
          </p:cNvPr>
          <p:cNvSpPr>
            <a:spLocks noGrp="1"/>
          </p:cNvSpPr>
          <p:nvPr>
            <p:ph type="title"/>
          </p:nvPr>
        </p:nvSpPr>
        <p:spPr>
          <a:xfrm>
            <a:off x="1055688" y="1014679"/>
            <a:ext cx="2447675" cy="468310"/>
          </a:xfrm>
        </p:spPr>
        <p:txBody>
          <a:bodyPr/>
          <a:lstStyle/>
          <a:p>
            <a:r>
              <a:rPr lang="is-IS"/>
              <a:t>Gagnaöflun</a:t>
            </a:r>
          </a:p>
        </p:txBody>
      </p:sp>
      <p:sp>
        <p:nvSpPr>
          <p:cNvPr id="3" name="Inhaltsplatzhalter 2">
            <a:extLst>
              <a:ext uri="{FF2B5EF4-FFF2-40B4-BE49-F238E27FC236}">
                <a16:creationId xmlns:a16="http://schemas.microsoft.com/office/drawing/2014/main" id="{5F8503E6-89E4-48D9-B29C-877AE4F05F51}"/>
              </a:ext>
            </a:extLst>
          </p:cNvPr>
          <p:cNvSpPr>
            <a:spLocks noGrp="1"/>
          </p:cNvSpPr>
          <p:nvPr>
            <p:ph type="body" sz="quarter" idx="14"/>
          </p:nvPr>
        </p:nvSpPr>
        <p:spPr>
          <a:xfrm>
            <a:off x="1055688" y="1926772"/>
            <a:ext cx="5393753" cy="4165556"/>
          </a:xfrm>
        </p:spPr>
        <p:txBody>
          <a:bodyPr/>
          <a:lstStyle/>
          <a:p>
            <a:pPr lvl="1">
              <a:lnSpc>
                <a:spcPct val="50000"/>
              </a:lnSpc>
              <a:spcBef>
                <a:spcPts val="1800"/>
              </a:spcBef>
              <a:spcAft>
                <a:spcPts val="1200"/>
              </a:spcAft>
            </a:pPr>
            <a:r>
              <a:rPr lang="is-IS" sz="2400" dirty="0"/>
              <a:t>Atvikaskráning</a:t>
            </a:r>
          </a:p>
          <a:p>
            <a:pPr lvl="2">
              <a:lnSpc>
                <a:spcPct val="50000"/>
              </a:lnSpc>
              <a:spcBef>
                <a:spcPts val="1800"/>
              </a:spcBef>
              <a:spcAft>
                <a:spcPts val="1200"/>
              </a:spcAft>
              <a:buFont typeface="Arial" panose="020B0604020202020204" pitchFamily="34" charset="0"/>
              <a:buChar char="•"/>
            </a:pPr>
            <a:r>
              <a:rPr lang="is-IS" sz="2000" dirty="0"/>
              <a:t>Dagbækur</a:t>
            </a:r>
          </a:p>
          <a:p>
            <a:pPr lvl="2">
              <a:lnSpc>
                <a:spcPct val="50000"/>
              </a:lnSpc>
              <a:spcBef>
                <a:spcPts val="1800"/>
              </a:spcBef>
              <a:spcAft>
                <a:spcPts val="1200"/>
              </a:spcAft>
              <a:buFont typeface="Arial" panose="020B0604020202020204" pitchFamily="34" charset="0"/>
              <a:buChar char="•"/>
            </a:pPr>
            <a:r>
              <a:rPr lang="is-IS" sz="2000" dirty="0" err="1"/>
              <a:t>Elit</a:t>
            </a:r>
            <a:r>
              <a:rPr lang="is-IS" sz="2000" dirty="0"/>
              <a:t>-kerfið</a:t>
            </a:r>
          </a:p>
          <a:p>
            <a:pPr lvl="1">
              <a:lnSpc>
                <a:spcPct val="50000"/>
              </a:lnSpc>
              <a:spcBef>
                <a:spcPts val="1800"/>
              </a:spcBef>
              <a:spcAft>
                <a:spcPts val="1200"/>
              </a:spcAft>
            </a:pPr>
            <a:r>
              <a:rPr lang="is-IS" sz="2400" dirty="0"/>
              <a:t>Viðtöl</a:t>
            </a:r>
            <a:r>
              <a:rPr lang="is-IS" sz="2800" dirty="0"/>
              <a:t> </a:t>
            </a:r>
          </a:p>
          <a:p>
            <a:pPr lvl="2">
              <a:lnSpc>
                <a:spcPct val="50000"/>
              </a:lnSpc>
              <a:spcBef>
                <a:spcPts val="1800"/>
              </a:spcBef>
              <a:spcAft>
                <a:spcPts val="1200"/>
              </a:spcAft>
              <a:buFont typeface="Arial" panose="020B0604020202020204" pitchFamily="34" charset="0"/>
              <a:buChar char="•"/>
            </a:pPr>
            <a:r>
              <a:rPr lang="is-IS" sz="2000" dirty="0"/>
              <a:t>Innanhúss</a:t>
            </a:r>
          </a:p>
          <a:p>
            <a:pPr lvl="2">
              <a:lnSpc>
                <a:spcPct val="50000"/>
              </a:lnSpc>
              <a:spcBef>
                <a:spcPts val="1800"/>
              </a:spcBef>
              <a:spcAft>
                <a:spcPts val="1200"/>
              </a:spcAft>
              <a:buFont typeface="Arial" panose="020B0604020202020204" pitchFamily="34" charset="0"/>
              <a:buChar char="•"/>
            </a:pPr>
            <a:r>
              <a:rPr lang="is-IS" sz="2000" dirty="0"/>
              <a:t>Veðurfræðingur </a:t>
            </a:r>
            <a:r>
              <a:rPr lang="is-IS" sz="2000" dirty="0" err="1"/>
              <a:t>Vg</a:t>
            </a:r>
            <a:endParaRPr lang="is-IS" sz="2000" dirty="0"/>
          </a:p>
          <a:p>
            <a:pPr lvl="1">
              <a:lnSpc>
                <a:spcPct val="50000"/>
              </a:lnSpc>
              <a:spcBef>
                <a:spcPts val="1800"/>
              </a:spcBef>
              <a:spcAft>
                <a:spcPts val="1200"/>
              </a:spcAft>
            </a:pPr>
            <a:r>
              <a:rPr lang="is-IS" sz="2400" dirty="0"/>
              <a:t>Veðurstofan</a:t>
            </a:r>
          </a:p>
          <a:p>
            <a:pPr lvl="2">
              <a:lnSpc>
                <a:spcPct val="50000"/>
              </a:lnSpc>
              <a:spcBef>
                <a:spcPts val="1800"/>
              </a:spcBef>
              <a:spcAft>
                <a:spcPts val="1200"/>
              </a:spcAft>
            </a:pPr>
            <a:endParaRPr lang="is-IS" sz="2400" dirty="0"/>
          </a:p>
        </p:txBody>
      </p:sp>
      <p:pic>
        <p:nvPicPr>
          <p:cNvPr id="9" name="Picture 8" descr="A cartoon of a person and person sitting at a desk&#10;&#10;AI-generated content may be incorrect.">
            <a:extLst>
              <a:ext uri="{FF2B5EF4-FFF2-40B4-BE49-F238E27FC236}">
                <a16:creationId xmlns:a16="http://schemas.microsoft.com/office/drawing/2014/main" id="{6E7CDBBC-8302-5829-01E5-D930EEF551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11653" y="641131"/>
            <a:ext cx="6099844" cy="5108028"/>
          </a:xfrm>
          <a:prstGeom prst="rect">
            <a:avLst/>
          </a:prstGeom>
        </p:spPr>
      </p:pic>
    </p:spTree>
    <p:extLst>
      <p:ext uri="{BB962C8B-B14F-4D97-AF65-F5344CB8AC3E}">
        <p14:creationId xmlns:p14="http://schemas.microsoft.com/office/powerpoint/2010/main" val="10481938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vehicle on the road&#10;&#10;AI-generated content may be incorrect.">
            <a:extLst>
              <a:ext uri="{FF2B5EF4-FFF2-40B4-BE49-F238E27FC236}">
                <a16:creationId xmlns:a16="http://schemas.microsoft.com/office/drawing/2014/main" id="{44ACB9ED-6C55-823A-CDFB-706D46EE4C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4" y="0"/>
            <a:ext cx="12181172" cy="6858000"/>
          </a:xfrm>
          <a:prstGeom prst="rect">
            <a:avLst/>
          </a:prstGeom>
        </p:spPr>
      </p:pic>
      <p:sp>
        <p:nvSpPr>
          <p:cNvPr id="8" name="Title 3">
            <a:extLst>
              <a:ext uri="{FF2B5EF4-FFF2-40B4-BE49-F238E27FC236}">
                <a16:creationId xmlns:a16="http://schemas.microsoft.com/office/drawing/2014/main" id="{88F17ED3-38AC-A0B6-4C9E-F88B9BEC7AE3}"/>
              </a:ext>
            </a:extLst>
          </p:cNvPr>
          <p:cNvSpPr txBox="1">
            <a:spLocks/>
          </p:cNvSpPr>
          <p:nvPr/>
        </p:nvSpPr>
        <p:spPr>
          <a:xfrm>
            <a:off x="920222" y="690567"/>
            <a:ext cx="1729846" cy="46831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000" b="1" kern="1200">
                <a:solidFill>
                  <a:schemeClr val="tx1"/>
                </a:solidFill>
                <a:latin typeface="+mj-lt"/>
                <a:ea typeface="+mj-ea"/>
                <a:cs typeface="+mj-cs"/>
              </a:defRPr>
            </a:lvl1pPr>
          </a:lstStyle>
          <a:p>
            <a:r>
              <a:rPr lang="is-IS"/>
              <a:t>Flóð</a:t>
            </a:r>
          </a:p>
        </p:txBody>
      </p:sp>
      <p:sp>
        <p:nvSpPr>
          <p:cNvPr id="11" name="Text Placeholder 8">
            <a:extLst>
              <a:ext uri="{FF2B5EF4-FFF2-40B4-BE49-F238E27FC236}">
                <a16:creationId xmlns:a16="http://schemas.microsoft.com/office/drawing/2014/main" id="{4177D09D-9ABC-F5D9-AFC9-2345B7FD4999}"/>
              </a:ext>
            </a:extLst>
          </p:cNvPr>
          <p:cNvSpPr>
            <a:spLocks noGrp="1"/>
          </p:cNvSpPr>
          <p:nvPr>
            <p:ph type="body" sz="quarter" idx="13"/>
          </p:nvPr>
        </p:nvSpPr>
        <p:spPr>
          <a:xfrm>
            <a:off x="194733" y="6544732"/>
            <a:ext cx="3462867" cy="270933"/>
          </a:xfrm>
        </p:spPr>
        <p:txBody>
          <a:bodyPr/>
          <a:lstStyle/>
          <a:p>
            <a:pPr marL="0" indent="0">
              <a:buNone/>
            </a:pPr>
            <a:r>
              <a:rPr lang="is-IS" sz="1200" b="0">
                <a:solidFill>
                  <a:schemeClr val="bg1"/>
                </a:solidFill>
              </a:rPr>
              <a:t>Mynd: Ágúst Freyr Bjartmarsson</a:t>
            </a:r>
          </a:p>
        </p:txBody>
      </p:sp>
    </p:spTree>
    <p:extLst>
      <p:ext uri="{BB962C8B-B14F-4D97-AF65-F5344CB8AC3E}">
        <p14:creationId xmlns:p14="http://schemas.microsoft.com/office/powerpoint/2010/main" val="1903793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river with a picnic table and a boat&#10;&#10;AI-generated content may be incorrect.">
            <a:extLst>
              <a:ext uri="{FF2B5EF4-FFF2-40B4-BE49-F238E27FC236}">
                <a16:creationId xmlns:a16="http://schemas.microsoft.com/office/drawing/2014/main" id="{1E5651BD-B8CC-A39E-8E5A-43032C20D5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64096"/>
          </a:xfrm>
          <a:prstGeom prst="rect">
            <a:avLst/>
          </a:prstGeom>
        </p:spPr>
      </p:pic>
      <p:sp>
        <p:nvSpPr>
          <p:cNvPr id="4" name="Title 3">
            <a:extLst>
              <a:ext uri="{FF2B5EF4-FFF2-40B4-BE49-F238E27FC236}">
                <a16:creationId xmlns:a16="http://schemas.microsoft.com/office/drawing/2014/main" id="{3E5E5415-902F-6112-ADAB-549F94F8BB4F}"/>
              </a:ext>
            </a:extLst>
          </p:cNvPr>
          <p:cNvSpPr>
            <a:spLocks noGrp="1"/>
          </p:cNvSpPr>
          <p:nvPr>
            <p:ph type="title"/>
          </p:nvPr>
        </p:nvSpPr>
        <p:spPr>
          <a:xfrm>
            <a:off x="920222" y="690567"/>
            <a:ext cx="1729846" cy="468310"/>
          </a:xfrm>
        </p:spPr>
        <p:txBody>
          <a:bodyPr/>
          <a:lstStyle/>
          <a:p>
            <a:r>
              <a:rPr lang="is-IS"/>
              <a:t>Flóð</a:t>
            </a:r>
          </a:p>
        </p:txBody>
      </p:sp>
      <p:sp>
        <p:nvSpPr>
          <p:cNvPr id="8" name="Text Placeholder 8">
            <a:extLst>
              <a:ext uri="{FF2B5EF4-FFF2-40B4-BE49-F238E27FC236}">
                <a16:creationId xmlns:a16="http://schemas.microsoft.com/office/drawing/2014/main" id="{C86FA482-702A-7B20-693B-9DBFB6648B1B}"/>
              </a:ext>
            </a:extLst>
          </p:cNvPr>
          <p:cNvSpPr>
            <a:spLocks noGrp="1"/>
          </p:cNvSpPr>
          <p:nvPr>
            <p:ph type="body" sz="quarter" idx="13"/>
          </p:nvPr>
        </p:nvSpPr>
        <p:spPr>
          <a:xfrm>
            <a:off x="194733" y="6559549"/>
            <a:ext cx="6138334" cy="256116"/>
          </a:xfrm>
        </p:spPr>
        <p:txBody>
          <a:bodyPr/>
          <a:lstStyle/>
          <a:p>
            <a:pPr marL="0"/>
            <a:r>
              <a:rPr lang="is-IS" sz="1100" b="0">
                <a:solidFill>
                  <a:schemeClr val="bg1"/>
                </a:solidFill>
              </a:rPr>
              <a:t>Mynd: Ágúst Freyr Bjartmarsson</a:t>
            </a:r>
          </a:p>
          <a:p>
            <a:pPr marL="0" indent="0">
              <a:buNone/>
            </a:pPr>
            <a:endParaRPr lang="is-IS" sz="1100">
              <a:solidFill>
                <a:schemeClr val="bg1"/>
              </a:solidFill>
            </a:endParaRPr>
          </a:p>
        </p:txBody>
      </p:sp>
    </p:spTree>
    <p:extLst>
      <p:ext uri="{BB962C8B-B14F-4D97-AF65-F5344CB8AC3E}">
        <p14:creationId xmlns:p14="http://schemas.microsoft.com/office/powerpoint/2010/main" val="867760460"/>
      </p:ext>
    </p:extLst>
  </p:cSld>
  <p:clrMapOvr>
    <a:masterClrMapping/>
  </p:clrMapOvr>
</p:sld>
</file>

<file path=ppt/theme/theme1.xml><?xml version="1.0" encoding="utf-8"?>
<a:theme xmlns:a="http://schemas.openxmlformats.org/drawingml/2006/main" name="IRCA Master">
  <a:themeElements>
    <a:clrScheme name="IRCA Colors">
      <a:dk1>
        <a:srgbClr val="000000"/>
      </a:dk1>
      <a:lt1>
        <a:srgbClr val="FFFFFF"/>
      </a:lt1>
      <a:dk2>
        <a:srgbClr val="000000"/>
      </a:dk2>
      <a:lt2>
        <a:srgbClr val="FFFAEE"/>
      </a:lt2>
      <a:accent1>
        <a:srgbClr val="FEDD00"/>
      </a:accent1>
      <a:accent2>
        <a:srgbClr val="14DC82"/>
      </a:accent2>
      <a:accent3>
        <a:srgbClr val="2DC8F5"/>
      </a:accent3>
      <a:accent4>
        <a:srgbClr val="FF8C2D"/>
      </a:accent4>
      <a:accent5>
        <a:srgbClr val="F04632"/>
      </a:accent5>
      <a:accent6>
        <a:srgbClr val="C8F582"/>
      </a:accent6>
      <a:hlink>
        <a:srgbClr val="001BF8"/>
      </a:hlink>
      <a:folHlink>
        <a:srgbClr val="FD6AF4"/>
      </a:folHlink>
    </a:clrScheme>
    <a:fontScheme name="IRCA Fonts">
      <a:majorFont>
        <a:latin typeface="Vegagerdin FK Grotesk"/>
        <a:ea typeface=""/>
        <a:cs typeface=""/>
      </a:majorFont>
      <a:minorFont>
        <a:latin typeface="Vegagerdin FK Grotes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IRCA Colors">
        <a:dk1>
          <a:srgbClr val="000000"/>
        </a:dk1>
        <a:lt1>
          <a:srgbClr val="FFFFFF"/>
        </a:lt1>
        <a:dk2>
          <a:srgbClr val="000000"/>
        </a:dk2>
        <a:lt2>
          <a:srgbClr val="FFFAEE"/>
        </a:lt2>
        <a:accent1>
          <a:srgbClr val="FEDD00"/>
        </a:accent1>
        <a:accent2>
          <a:srgbClr val="14DC82"/>
        </a:accent2>
        <a:accent3>
          <a:srgbClr val="2DC8F5"/>
        </a:accent3>
        <a:accent4>
          <a:srgbClr val="FF8C2D"/>
        </a:accent4>
        <a:accent5>
          <a:srgbClr val="F04632"/>
        </a:accent5>
        <a:accent6>
          <a:srgbClr val="C8F582"/>
        </a:accent6>
        <a:hlink>
          <a:srgbClr val="001BF8"/>
        </a:hlink>
        <a:folHlink>
          <a:srgbClr val="FD6AF4"/>
        </a:folHlink>
      </a:clrScheme>
    </a:extraClrScheme>
  </a:extraClrSchemeLst>
  <a:custClrLst>
    <a:custClr name="Gulur">
      <a:srgbClr val="FEDD00"/>
    </a:custClr>
    <a:custClr name="Bakgrunns gulur">
      <a:srgbClr val="FFFAEE"/>
    </a:custClr>
    <a:custClr name="Hvítur">
      <a:srgbClr val="FFFFFF"/>
    </a:custClr>
    <a:custClr name="Svartur">
      <a:srgbClr val="000000"/>
    </a:custClr>
    <a:custClr name="--">
      <a:srgbClr val="FFFFFF"/>
    </a:custClr>
    <a:custClr name="--">
      <a:srgbClr val="FFFFFF"/>
    </a:custClr>
    <a:custClr name="--">
      <a:srgbClr val="FFFFFF"/>
    </a:custClr>
    <a:custClr name="--">
      <a:srgbClr val="FFFFFF"/>
    </a:custClr>
    <a:custClr name="--">
      <a:srgbClr val="FFFFFF"/>
    </a:custClr>
    <a:custClr name="--">
      <a:srgbClr val="FFFFFF"/>
    </a:custClr>
    <a:custClr name="Ljósblár">
      <a:srgbClr val="2DC8F5"/>
    </a:custClr>
    <a:custClr name="Dökkblár">
      <a:srgbClr val="001EFA"/>
    </a:custClr>
    <a:custClr name="Bleikur">
      <a:srgbClr val="FA64FA"/>
    </a:custClr>
    <a:custClr name="Rauður">
      <a:srgbClr val="F04632"/>
    </a:custClr>
    <a:custClr name="Appelsínugulur">
      <a:srgbClr val="FF8C2D"/>
    </a:custClr>
    <a:custClr name="Ljósgrænn">
      <a:srgbClr val="C8F582"/>
    </a:custClr>
    <a:custClr name="Dökkgrænn">
      <a:srgbClr val="14DC82"/>
    </a:custClr>
    <a:custClr name="Grár">
      <a:srgbClr val="A8A8A8"/>
    </a:custClr>
    <a:custClr name="--">
      <a:srgbClr val="FFFFFF"/>
    </a:custClr>
    <a:custClr name="--">
      <a:srgbClr val="FFFFFF"/>
    </a:custClr>
  </a:custClrLst>
  <a:extLst>
    <a:ext uri="{05A4C25C-085E-4340-85A3-A5531E510DB2}">
      <thm15:themeFamily xmlns:thm15="http://schemas.microsoft.com/office/thememl/2012/main" name="Presentation1" id="{B6481D8E-0A9B-4D3E-8929-2179BBA9C93B}" vid="{FE3A40B4-44A8-4F88-B533-D44F06606037}"/>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63DCE8F54C16D4FB80692C53003E2DF" ma:contentTypeVersion="15" ma:contentTypeDescription="Create a new document." ma:contentTypeScope="" ma:versionID="9cb375c27e4f4ca6460fa26840d63082">
  <xsd:schema xmlns:xsd="http://www.w3.org/2001/XMLSchema" xmlns:xs="http://www.w3.org/2001/XMLSchema" xmlns:p="http://schemas.microsoft.com/office/2006/metadata/properties" xmlns:ns2="532211cb-d115-414d-a826-29cdf5de1b98" xmlns:ns3="187dcbef-0285-4f6c-9c77-e48a87619dda" targetNamespace="http://schemas.microsoft.com/office/2006/metadata/properties" ma:root="true" ma:fieldsID="5845db6f9720e2bd97fab1e02651fa54" ns2:_="" ns3:_="">
    <xsd:import namespace="532211cb-d115-414d-a826-29cdf5de1b98"/>
    <xsd:import namespace="187dcbef-0285-4f6c-9c77-e48a87619dd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ServiceSearchProperties" minOccurs="0"/>
                <xsd:element ref="ns3:SharedWithUsers" minOccurs="0"/>
                <xsd:element ref="ns3:SharedWithDetail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2211cb-d115-414d-a826-29cdf5de1b9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e4970455-bdf1-4299-8c3c-b3ce243de74c"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87dcbef-0285-4f6c-9c77-e48a87619dda"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72705a94-d829-4150-8d59-c0f27bb134fa}" ma:internalName="TaxCatchAll" ma:showField="CatchAllData" ma:web="187dcbef-0285-4f6c-9c77-e48a87619dda">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32211cb-d115-414d-a826-29cdf5de1b98">
      <Terms xmlns="http://schemas.microsoft.com/office/infopath/2007/PartnerControls"/>
    </lcf76f155ced4ddcb4097134ff3c332f>
    <TaxCatchAll xmlns="187dcbef-0285-4f6c-9c77-e48a87619dda" xsi:nil="true"/>
  </documentManagement>
</p:properties>
</file>

<file path=customXml/itemProps1.xml><?xml version="1.0" encoding="utf-8"?>
<ds:datastoreItem xmlns:ds="http://schemas.openxmlformats.org/officeDocument/2006/customXml" ds:itemID="{7BFBDA36-5D46-4438-8BEA-ADC931ABF2AF}"/>
</file>

<file path=customXml/itemProps2.xml><?xml version="1.0" encoding="utf-8"?>
<ds:datastoreItem xmlns:ds="http://schemas.openxmlformats.org/officeDocument/2006/customXml" ds:itemID="{96CBC071-B73B-4AEA-8A82-EA864C1D5B4E}"/>
</file>

<file path=customXml/itemProps3.xml><?xml version="1.0" encoding="utf-8"?>
<ds:datastoreItem xmlns:ds="http://schemas.openxmlformats.org/officeDocument/2006/customXml" ds:itemID="{681A8DB9-F8AF-4A8E-99C2-E3E695BDD4F8}"/>
</file>

<file path=docProps/app.xml><?xml version="1.0" encoding="utf-8"?>
<Properties xmlns="http://schemas.openxmlformats.org/officeDocument/2006/extended-properties" xmlns:vt="http://schemas.openxmlformats.org/officeDocument/2006/docPropsVTypes">
  <Template>blank</Template>
  <TotalTime>0</TotalTime>
  <Words>2345</Words>
  <Application>Microsoft Office PowerPoint</Application>
  <PresentationFormat>Widescreen</PresentationFormat>
  <Paragraphs>220</Paragraphs>
  <Slides>23</Slides>
  <Notes>23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SimSun</vt:lpstr>
      <vt:lpstr>Aptos</vt:lpstr>
      <vt:lpstr>Arial</vt:lpstr>
      <vt:lpstr>Calibri</vt:lpstr>
      <vt:lpstr>Vegagerdin FK Grotesk</vt:lpstr>
      <vt:lpstr>IRCA Master</vt:lpstr>
      <vt:lpstr>Áhrif loftslags á vegakerfið:  helstu áhættur og áskoranir</vt:lpstr>
      <vt:lpstr>Yfirlit</vt:lpstr>
      <vt:lpstr>Bakgrunnur</vt:lpstr>
      <vt:lpstr>Staðan</vt:lpstr>
      <vt:lpstr>Rannsóknin</vt:lpstr>
      <vt:lpstr>Gagnaöflun</vt:lpstr>
      <vt:lpstr>Gagnaöflun</vt:lpstr>
      <vt:lpstr>PowerPoint Presentation</vt:lpstr>
      <vt:lpstr>Flóð</vt:lpstr>
      <vt:lpstr>Grjóthrun</vt:lpstr>
      <vt:lpstr>Grjóthrun</vt:lpstr>
      <vt:lpstr>Krapaflóð</vt:lpstr>
      <vt:lpstr>Skriður</vt:lpstr>
      <vt:lpstr>Sjávarflóð</vt:lpstr>
      <vt:lpstr>Snjóflóð</vt:lpstr>
      <vt:lpstr>PowerPoint Presentation</vt:lpstr>
      <vt:lpstr>Vatnavextir</vt:lpstr>
      <vt:lpstr>Vatnavextir</vt:lpstr>
      <vt:lpstr>Huglæg kortlagning  2014-2025</vt:lpstr>
      <vt:lpstr>PowerPoint Presentation</vt:lpstr>
      <vt:lpstr>PowerPoint Presentation</vt:lpstr>
      <vt:lpstr>Samantekt</vt:lpstr>
      <vt:lpstr>Takk fyrir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Anna Margrét Sigurbergsdóttir - VG</dc:creator>
  <dc:description/>
  <cp:lastModifiedBy>Anna Margrét Sigurbergsdóttir - VG</cp:lastModifiedBy>
  <cp:revision>3</cp:revision>
  <dcterms:created xsi:type="dcterms:W3CDTF">2025-09-17T10:45:25Z</dcterms:created>
  <dcterms:modified xsi:type="dcterms:W3CDTF">2025-11-05T16:11:12Z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by">
    <vt:lpwstr>kolofon</vt:lpwstr>
  </property>
  <property fmtid="{D5CDD505-2E9C-101B-9397-08002B2CF9AE}" pid="3" name="Creation date">
    <vt:lpwstr>2020-03-19</vt:lpwstr>
  </property>
  <property fmtid="{D5CDD505-2E9C-101B-9397-08002B2CF9AE}" pid="4" name="Editor">
    <vt:lpwstr>gadamovich · office implementation</vt:lpwstr>
  </property>
  <property fmtid="{D5CDD505-2E9C-101B-9397-08002B2CF9AE}" pid="5" name="Version">
    <vt:lpwstr>1.0.5</vt:lpwstr>
  </property>
  <property fmtid="{D5CDD505-2E9C-101B-9397-08002B2CF9AE}" pid="6" name="Date completed">
    <vt:lpwstr>2020-05-26</vt:lpwstr>
  </property>
  <property fmtid="{D5CDD505-2E9C-101B-9397-08002B2CF9AE}" pid="7" name="ContentTypeId">
    <vt:lpwstr>0x010100C63DCE8F54C16D4FB80692C53003E2DF</vt:lpwstr>
  </property>
</Properties>
</file>